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modernComment_104_FFAC6DD1.xml" ContentType="application/vnd.ms-powerpoint.comments+xml"/>
  <Override PartName="/ppt/notesSlides/notesSlide1.xml" ContentType="application/vnd.openxmlformats-officedocument.presentationml.notesSlide+xml"/>
  <Override PartName="/ppt/comments/modernComment_112_53B18311.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C_AF857676.xml" ContentType="application/vnd.ms-powerpoint.comments+xml"/>
  <Override PartName="/ppt/notesSlides/notesSlide4.xml" ContentType="application/vnd.openxmlformats-officedocument.presentationml.notesSlide+xml"/>
  <Override PartName="/ppt/comments/modernComment_116_511BA1D6.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5_4714ABA9.xml" ContentType="application/vnd.ms-powerpoint.comments+xml"/>
  <Override PartName="/ppt/comments/modernComment_10E_1126D5B0.xml" ContentType="application/vnd.ms-powerpoint.comments+xml"/>
  <Override PartName="/ppt/comments/modernComment_106_1BEE875B.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23"/>
  </p:notesMasterIdLst>
  <p:sldIdLst>
    <p:sldId id="267" r:id="rId6"/>
    <p:sldId id="268" r:id="rId7"/>
    <p:sldId id="259" r:id="rId8"/>
    <p:sldId id="260" r:id="rId9"/>
    <p:sldId id="274" r:id="rId10"/>
    <p:sldId id="277" r:id="rId11"/>
    <p:sldId id="284" r:id="rId12"/>
    <p:sldId id="278" r:id="rId13"/>
    <p:sldId id="271" r:id="rId14"/>
    <p:sldId id="261" r:id="rId15"/>
    <p:sldId id="270" r:id="rId16"/>
    <p:sldId id="262" r:id="rId17"/>
    <p:sldId id="282" r:id="rId18"/>
    <p:sldId id="273" r:id="rId19"/>
    <p:sldId id="265" r:id="rId20"/>
    <p:sldId id="283" r:id="rId21"/>
    <p:sldId id="26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3DA14E-9BC3-211C-6A34-245E56DF1ED4}" name="Rebecca Fawkner" initials="RF" userId="S::rebecca.fawkner@npdc.govt.nz::2a250e75-d962-4516-8dae-fbb2b5a37d3d" providerId="AD"/>
  <p188:author id="{633B138D-8E09-BC87-607D-91EAF4ACD001}" name="Erinn Coombe" initials="" userId="S::erinn.coombe@npdc.govt.nz::809fc1c0-3439-4631-a0b4-043758f468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3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817ED0-39C2-1B94-CBC7-546063D700EC}" v="1" dt="2026-05-20T20:36:51.587"/>
    <p1510:client id="{79EE1BB4-5796-8D6C-810C-89B86E076B40}" v="7" dt="2026-05-19T22:33:34.581"/>
    <p1510:client id="{95679896-DF84-F9BE-3810-7425FAE2C19D}" v="21" dt="2026-05-20T23:38:38.441"/>
    <p1510:client id="{BE1CA296-D4D2-3A82-0FF3-FE2CDAD4B355}" v="18" dt="2026-05-19T00:04:58.053"/>
    <p1510:client id="{EF060BAE-291F-228F-4316-85C85C7FC3C9}" v="25" dt="2026-05-20T01:30:58.2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n Coombe" userId="S::erinn.coombe@npdc.govt.nz::809fc1c0-3439-4631-a0b4-043758f46812" providerId="AD" clId="Web-{95679896-DF84-F9BE-3810-7425FAE2C19D}"/>
    <pc:docChg chg="modSld">
      <pc:chgData name="Erinn Coombe" userId="S::erinn.coombe@npdc.govt.nz::809fc1c0-3439-4631-a0b4-043758f46812" providerId="AD" clId="Web-{95679896-DF84-F9BE-3810-7425FAE2C19D}" dt="2026-05-20T23:38:38.441" v="18" actId="1076"/>
      <pc:docMkLst>
        <pc:docMk/>
      </pc:docMkLst>
      <pc:sldChg chg="addSp delSp modSp">
        <pc:chgData name="Erinn Coombe" userId="S::erinn.coombe@npdc.govt.nz::809fc1c0-3439-4631-a0b4-043758f46812" providerId="AD" clId="Web-{95679896-DF84-F9BE-3810-7425FAE2C19D}" dt="2026-05-20T23:38:38.441" v="18" actId="1076"/>
        <pc:sldMkLst>
          <pc:docMk/>
          <pc:sldMk cId="1312250427" sldId="283"/>
        </pc:sldMkLst>
        <pc:spChg chg="mod">
          <ac:chgData name="Erinn Coombe" userId="S::erinn.coombe@npdc.govt.nz::809fc1c0-3439-4631-a0b4-043758f46812" providerId="AD" clId="Web-{95679896-DF84-F9BE-3810-7425FAE2C19D}" dt="2026-05-20T23:38:06.237" v="8" actId="1076"/>
          <ac:spMkLst>
            <pc:docMk/>
            <pc:sldMk cId="1312250427" sldId="283"/>
            <ac:spMk id="2" creationId="{B85EE74D-8571-80C5-1150-9A6C31A4B767}"/>
          </ac:spMkLst>
        </pc:spChg>
        <pc:spChg chg="mod">
          <ac:chgData name="Erinn Coombe" userId="S::erinn.coombe@npdc.govt.nz::809fc1c0-3439-4631-a0b4-043758f46812" providerId="AD" clId="Web-{95679896-DF84-F9BE-3810-7425FAE2C19D}" dt="2026-05-20T23:38:06.237" v="9" actId="1076"/>
          <ac:spMkLst>
            <pc:docMk/>
            <pc:sldMk cId="1312250427" sldId="283"/>
            <ac:spMk id="3" creationId="{CE62C9D6-F644-CDB9-D873-A707CAFD4DDF}"/>
          </ac:spMkLst>
        </pc:spChg>
        <pc:spChg chg="del">
          <ac:chgData name="Erinn Coombe" userId="S::erinn.coombe@npdc.govt.nz::809fc1c0-3439-4631-a0b4-043758f46812" providerId="AD" clId="Web-{95679896-DF84-F9BE-3810-7425FAE2C19D}" dt="2026-05-20T23:38:10.721" v="10"/>
          <ac:spMkLst>
            <pc:docMk/>
            <pc:sldMk cId="1312250427" sldId="283"/>
            <ac:spMk id="8" creationId="{DA0BF38E-F041-EA8A-8642-DB56F4179822}"/>
          </ac:spMkLst>
        </pc:spChg>
        <pc:spChg chg="mod">
          <ac:chgData name="Erinn Coombe" userId="S::erinn.coombe@npdc.govt.nz::809fc1c0-3439-4631-a0b4-043758f46812" providerId="AD" clId="Web-{95679896-DF84-F9BE-3810-7425FAE2C19D}" dt="2026-05-20T23:38:06.190" v="4" actId="1076"/>
          <ac:spMkLst>
            <pc:docMk/>
            <pc:sldMk cId="1312250427" sldId="283"/>
            <ac:spMk id="18" creationId="{9470A7F3-F0C5-8EFE-B207-98E18AAF46EA}"/>
          </ac:spMkLst>
        </pc:spChg>
        <pc:spChg chg="mod">
          <ac:chgData name="Erinn Coombe" userId="S::erinn.coombe@npdc.govt.nz::809fc1c0-3439-4631-a0b4-043758f46812" providerId="AD" clId="Web-{95679896-DF84-F9BE-3810-7425FAE2C19D}" dt="2026-05-20T23:38:06.206" v="6" actId="1076"/>
          <ac:spMkLst>
            <pc:docMk/>
            <pc:sldMk cId="1312250427" sldId="283"/>
            <ac:spMk id="21" creationId="{0E2664E4-4AF9-37D9-BC43-2518441DCB37}"/>
          </ac:spMkLst>
        </pc:spChg>
        <pc:spChg chg="mod">
          <ac:chgData name="Erinn Coombe" userId="S::erinn.coombe@npdc.govt.nz::809fc1c0-3439-4631-a0b4-043758f46812" providerId="AD" clId="Web-{95679896-DF84-F9BE-3810-7425FAE2C19D}" dt="2026-05-20T23:38:06.221" v="7" actId="1076"/>
          <ac:spMkLst>
            <pc:docMk/>
            <pc:sldMk cId="1312250427" sldId="283"/>
            <ac:spMk id="22" creationId="{6CB0036E-0113-B1A6-2AEC-14E1A1E0239C}"/>
          </ac:spMkLst>
        </pc:spChg>
        <pc:picChg chg="add del mod">
          <ac:chgData name="Erinn Coombe" userId="S::erinn.coombe@npdc.govt.nz::809fc1c0-3439-4631-a0b4-043758f46812" providerId="AD" clId="Web-{95679896-DF84-F9BE-3810-7425FAE2C19D}" dt="2026-05-20T23:37:50.893" v="1"/>
          <ac:picMkLst>
            <pc:docMk/>
            <pc:sldMk cId="1312250427" sldId="283"/>
            <ac:picMk id="4" creationId="{8044E6F5-FF76-1014-F103-E83526AD0E35}"/>
          </ac:picMkLst>
        </pc:picChg>
        <pc:picChg chg="add mod">
          <ac:chgData name="Erinn Coombe" userId="S::erinn.coombe@npdc.govt.nz::809fc1c0-3439-4631-a0b4-043758f46812" providerId="AD" clId="Web-{95679896-DF84-F9BE-3810-7425FAE2C19D}" dt="2026-05-20T23:38:38.441" v="18" actId="1076"/>
          <ac:picMkLst>
            <pc:docMk/>
            <pc:sldMk cId="1312250427" sldId="283"/>
            <ac:picMk id="5" creationId="{EB090FC1-8223-595D-4AD8-0CC726F8744C}"/>
          </ac:picMkLst>
        </pc:picChg>
        <pc:picChg chg="mod">
          <ac:chgData name="Erinn Coombe" userId="S::erinn.coombe@npdc.govt.nz::809fc1c0-3439-4631-a0b4-043758f46812" providerId="AD" clId="Web-{95679896-DF84-F9BE-3810-7425FAE2C19D}" dt="2026-05-20T23:38:06.159" v="2" actId="1076"/>
          <ac:picMkLst>
            <pc:docMk/>
            <pc:sldMk cId="1312250427" sldId="283"/>
            <ac:picMk id="10" creationId="{FD555ED8-97D6-9089-2FE8-DF92D5A1961C}"/>
          </ac:picMkLst>
        </pc:picChg>
        <pc:picChg chg="mod">
          <ac:chgData name="Erinn Coombe" userId="S::erinn.coombe@npdc.govt.nz::809fc1c0-3439-4631-a0b4-043758f46812" providerId="AD" clId="Web-{95679896-DF84-F9BE-3810-7425FAE2C19D}" dt="2026-05-20T23:38:06.174" v="3" actId="1076"/>
          <ac:picMkLst>
            <pc:docMk/>
            <pc:sldMk cId="1312250427" sldId="283"/>
            <ac:picMk id="12" creationId="{240A6449-1D2C-B6B9-51ED-C9353BBA3892}"/>
          </ac:picMkLst>
        </pc:picChg>
        <pc:picChg chg="mod">
          <ac:chgData name="Erinn Coombe" userId="S::erinn.coombe@npdc.govt.nz::809fc1c0-3439-4631-a0b4-043758f46812" providerId="AD" clId="Web-{95679896-DF84-F9BE-3810-7425FAE2C19D}" dt="2026-05-20T23:38:06.190" v="5" actId="1076"/>
          <ac:picMkLst>
            <pc:docMk/>
            <pc:sldMk cId="1312250427" sldId="283"/>
            <ac:picMk id="20" creationId="{C5C41571-D500-2851-59E9-5F01BB8A9D66}"/>
          </ac:picMkLst>
        </pc:picChg>
      </pc:sldChg>
    </pc:docChg>
  </pc:docChgLst>
</pc:chgInfo>
</file>

<file path=ppt/comments/modernComment_104_FFAC6DD1.xml><?xml version="1.0" encoding="utf-8"?>
<p188:cmLst xmlns:a="http://schemas.openxmlformats.org/drawingml/2006/main" xmlns:r="http://schemas.openxmlformats.org/officeDocument/2006/relationships" xmlns:p188="http://schemas.microsoft.com/office/powerpoint/2018/8/main">
  <p188:cm id="{F26D9245-0A0C-415C-913F-6894E8EAD110}" authorId="{6D3DA14E-9BC3-211C-6A34-245E56DF1ED4}" created="2026-04-16T23:15:25.767">
    <pc:sldMkLst xmlns:pc="http://schemas.microsoft.com/office/powerpoint/2013/main/command">
      <pc:docMk/>
      <pc:sldMk cId="4289490385" sldId="260"/>
    </pc:sldMkLst>
    <p188:txBody>
      <a:bodyPr/>
      <a:lstStyle/>
      <a:p>
        <a:r>
          <a:rPr lang="en-US"/>
          <a:t>add in a section to explain the purpose and importance  of this powerpoint </a:t>
        </a:r>
      </a:p>
    </p188:txBody>
  </p188:cm>
</p188:cmLst>
</file>

<file path=ppt/comments/modernComment_105_4714ABA9.xml><?xml version="1.0" encoding="utf-8"?>
<p188:cmLst xmlns:a="http://schemas.openxmlformats.org/drawingml/2006/main" xmlns:r="http://schemas.openxmlformats.org/officeDocument/2006/relationships" xmlns:p188="http://schemas.microsoft.com/office/powerpoint/2018/8/main">
  <p188:cm id="{DFFEC9DE-2726-42DB-9A6C-D7A534E8BED0}" authorId="{6D3DA14E-9BC3-211C-6A34-245E56DF1ED4}" created="2026-04-16T23:31:57.908">
    <ac:deMkLst xmlns:ac="http://schemas.microsoft.com/office/drawing/2013/main/command">
      <pc:docMk xmlns:pc="http://schemas.microsoft.com/office/powerpoint/2013/main/command"/>
      <pc:sldMk xmlns:pc="http://schemas.microsoft.com/office/powerpoint/2013/main/command" cId="1192537001" sldId="261"/>
      <ac:spMk id="15" creationId="{679B9FA7-0EBD-A661-2278-94DF9C935355}"/>
    </ac:deMkLst>
    <p188:txBody>
      <a:bodyPr/>
      <a:lstStyle/>
      <a:p>
        <a:r>
          <a:rPr lang="en-US"/>
          <a:t>site one on the  tour </a:t>
        </a:r>
      </a:p>
    </p188:txBody>
  </p188:cm>
</p188:cmLst>
</file>

<file path=ppt/comments/modernComment_106_1BEE875B.xml><?xml version="1.0" encoding="utf-8"?>
<p188:cmLst xmlns:a="http://schemas.openxmlformats.org/drawingml/2006/main" xmlns:r="http://schemas.openxmlformats.org/officeDocument/2006/relationships" xmlns:p188="http://schemas.microsoft.com/office/powerpoint/2018/8/main">
  <p188:cm id="{FB85BE4D-9812-4781-A3F6-0365CFC6B09F}" authorId="{6D3DA14E-9BC3-211C-6A34-245E56DF1ED4}" created="2026-04-16T23:39:26.753">
    <ac:txMkLst xmlns:ac="http://schemas.microsoft.com/office/drawing/2013/main/command">
      <pc:docMk xmlns:pc="http://schemas.microsoft.com/office/powerpoint/2013/main/command"/>
      <pc:sldMk xmlns:pc="http://schemas.microsoft.com/office/powerpoint/2013/main/command" cId="468617051" sldId="262"/>
      <ac:spMk id="5" creationId="{BA878A46-FA78-58FB-7465-D1B66B3290E5}"/>
      <ac:txMk cp="0" len="149">
        <ac:context len="273" hash="251416840"/>
      </ac:txMk>
    </ac:txMkLst>
    <p188:pos x="3588151" y="868101"/>
    <p188:replyLst>
      <p188:reply id="{FC5F15B8-7F6D-44DC-B279-C6F4EB611130}" authorId="{6D3DA14E-9BC3-211C-6A34-245E56DF1ED4}" created="2026-05-15T02:54:05.928">
        <p188:txBody>
          <a:bodyPr/>
          <a:lstStyle/>
          <a:p>
            <a:r>
              <a:rPr lang="en-NZ"/>
              <a:t>Is it Sapp or sap ? </a:t>
            </a:r>
          </a:p>
        </p188:txBody>
      </p188:reply>
    </p188:replyLst>
    <p188:txBody>
      <a:bodyPr/>
      <a:lstStyle/>
      <a:p>
        <a:r>
          <a:rPr lang="en-US"/>
          <a:t>this is s sensitive topic as the tour is focussed on the saps rather than the pa site . suggest we realign the text and  possibly remove the photo of the cliffs </a:t>
        </a:r>
      </a:p>
    </p188:txBody>
  </p188:cm>
</p188:cmLst>
</file>

<file path=ppt/comments/modernComment_10E_1126D5B0.xml><?xml version="1.0" encoding="utf-8"?>
<p188:cmLst xmlns:a="http://schemas.openxmlformats.org/drawingml/2006/main" xmlns:r="http://schemas.openxmlformats.org/officeDocument/2006/relationships" xmlns:p188="http://schemas.microsoft.com/office/powerpoint/2018/8/main">
  <p188:cm id="{C717EE34-B5C4-46A2-AD0A-A2BC8B5D82F4}" authorId="{6D3DA14E-9BC3-211C-6A34-245E56DF1ED4}" created="2026-04-16T23:36:03.959">
    <ac:deMkLst xmlns:ac="http://schemas.microsoft.com/office/drawing/2013/main/command">
      <pc:docMk xmlns:pc="http://schemas.microsoft.com/office/powerpoint/2013/main/command"/>
      <pc:sldMk xmlns:pc="http://schemas.microsoft.com/office/powerpoint/2013/main/command" cId="287757744" sldId="270"/>
      <ac:spMk id="4" creationId="{1AC6C688-6445-1D84-817A-DA144BFC0CAB}"/>
    </ac:deMkLst>
    <p188:txBody>
      <a:bodyPr/>
      <a:lstStyle/>
      <a:p>
        <a:r>
          <a:rPr lang="en-US"/>
          <a:t>site number 2 </a:t>
        </a:r>
      </a:p>
    </p188:txBody>
  </p188:cm>
</p188:cmLst>
</file>

<file path=ppt/comments/modernComment_112_53B18311.xml><?xml version="1.0" encoding="utf-8"?>
<p188:cmLst xmlns:a="http://schemas.openxmlformats.org/drawingml/2006/main" xmlns:r="http://schemas.openxmlformats.org/officeDocument/2006/relationships" xmlns:p188="http://schemas.microsoft.com/office/powerpoint/2018/8/main">
  <p188:cm id="{30F16D66-1E45-48E0-A061-E1757947A373}" authorId="{633B138D-8E09-BC87-607D-91EAF4ACD001}" created="2026-05-18T22:34:03.662">
    <ac:deMkLst xmlns:ac="http://schemas.microsoft.com/office/drawing/2013/main/command">
      <pc:docMk xmlns:pc="http://schemas.microsoft.com/office/powerpoint/2013/main/command"/>
      <pc:sldMk xmlns:pc="http://schemas.microsoft.com/office/powerpoint/2013/main/command" cId="1404142353" sldId="274"/>
      <ac:picMk id="3076" creationId="{7B293FB5-14B6-7279-22D6-292A56120154}"/>
    </ac:deMkLst>
    <p188:txBody>
      <a:bodyPr/>
      <a:lstStyle/>
      <a:p>
        <a:r>
          <a:rPr lang="en-US"/>
          <a:t>Get a better photo - Tania Niwa image of awa</a:t>
        </a:r>
      </a:p>
    </p188:txBody>
  </p188:cm>
</p188:cmLst>
</file>

<file path=ppt/comments/modernComment_116_511BA1D6.xml><?xml version="1.0" encoding="utf-8"?>
<p188:cmLst xmlns:a="http://schemas.openxmlformats.org/drawingml/2006/main" xmlns:r="http://schemas.openxmlformats.org/officeDocument/2006/relationships" xmlns:p188="http://schemas.microsoft.com/office/powerpoint/2018/8/main">
  <p188:cm id="{03FD2034-B69D-426E-91A9-81EF920E38AC}" authorId="{6D3DA14E-9BC3-211C-6A34-245E56DF1ED4}" status="resolved" created="2026-05-15T02:53:00.031" startDate="2026-05-15T02:53:00.032" dueDate="2026-05-15T02:53:00.032" assignedTo="{633B138D-8E09-BC87-607D-91EAF4ACD001}" complete="100000" title="@Erinn Coombe add full name to distinguish him from the other Wiremu Kingi ">
    <ac:txMkLst xmlns:ac="http://schemas.microsoft.com/office/drawing/2013/main/command">
      <pc:docMk xmlns:pc="http://schemas.microsoft.com/office/powerpoint/2013/main/command"/>
      <pc:sldMk xmlns:pc="http://schemas.microsoft.com/office/powerpoint/2013/main/command" cId="1360765398" sldId="278"/>
      <ac:spMk id="4" creationId="{7F91D239-44C1-B0C7-7019-B0DB29A05BC2}"/>
      <ac:txMk cp="60" len="14">
        <ac:context len="316" hash="2769097265"/>
      </ac:txMk>
    </ac:txMkLst>
    <p188:pos x="1923499" y="727981"/>
    <p188:txBody>
      <a:bodyPr/>
      <a:lstStyle/>
      <a:p>
        <a:r>
          <a:rPr lang="en-NZ"/>
          <a:t>[@Erinn Coombe] add full name to distinguish him from  the other Wiremu Kingi  </a:t>
        </a:r>
      </a:p>
    </p188:txBody>
    <p188:extLst>
      <p:ext xmlns:p="http://schemas.openxmlformats.org/presentationml/2006/main" uri="{5BB2D875-25FF-4072-B9AC-8F64D62656EB}">
        <p228:taskDetails xmlns:p228="http://schemas.microsoft.com/office/powerpoint/2022/08/main">
          <p228:history>
            <p228:event time="2026-05-15T02:53:00.031" id="{4BDB6F13-E19A-47A8-88EC-FE06CEF83EA7}">
              <p228:atrbtn authorId="{6D3DA14E-9BC3-211C-6A34-245E56DF1ED4}"/>
              <p228:anchr>
                <p228:comment id="{03FD2034-B69D-426E-91A9-81EF920E38AC}"/>
              </p228:anchr>
              <p228:add/>
            </p228:event>
            <p228:event time="2026-05-15T02:53:00.031" id="{73608B88-1FBF-4A28-8ED4-77C63867891F}">
              <p228:atrbtn authorId="{6D3DA14E-9BC3-211C-6A34-245E56DF1ED4}"/>
              <p228:anchr>
                <p228:comment id="{03FD2034-B69D-426E-91A9-81EF920E38AC}"/>
              </p228:anchr>
              <p228:asgn authorId="{633B138D-8E09-BC87-607D-91EAF4ACD001}"/>
            </p228:event>
            <p228:event time="2026-05-15T02:53:00.031" id="{9E3C9D75-42E7-4901-84FD-C882B44574C0}">
              <p228:atrbtn authorId="{6D3DA14E-9BC3-211C-6A34-245E56DF1ED4}"/>
              <p228:anchr>
                <p228:comment id="{03FD2034-B69D-426E-91A9-81EF920E38AC}"/>
              </p228:anchr>
              <p228:title val="@Erinn Coombe add full name to distinguish him from the other Wiremu Kingi "/>
            </p228:event>
            <p228:event time="2026-05-15T02:53:00.031" id="{0EA0BB78-12BB-4B3F-93D4-93489CB38CEE}">
              <p228:atrbtn authorId="{6D3DA14E-9BC3-211C-6A34-245E56DF1ED4}"/>
              <p228:anchr>
                <p228:comment id="{03FD2034-B69D-426E-91A9-81EF920E38AC}"/>
              </p228:anchr>
              <p228:date stDt="2026-05-15T02:53:00.032" endDt="2026-05-15T02:53:00.032"/>
            </p228:event>
            <p228:event time="2026-05-17T20:40:59.925" id="{BD90B17D-89A1-41AA-B7FE-C51ED92233BE}">
              <p228:atrbtn authorId="{633B138D-8E09-BC87-607D-91EAF4ACD001}"/>
              <p228:anchr>
                <p228:comment id="{00000000-0000-0000-0000-000000000000}"/>
              </p228:anchr>
              <p228:pcntCmplt val="100000"/>
            </p228:event>
          </p228:history>
        </p228:taskDetails>
      </p:ext>
    </p188:extLst>
  </p188:cm>
</p188:cmLst>
</file>

<file path=ppt/comments/modernComment_11C_AF857676.xml><?xml version="1.0" encoding="utf-8"?>
<p188:cmLst xmlns:a="http://schemas.openxmlformats.org/drawingml/2006/main" xmlns:r="http://schemas.openxmlformats.org/officeDocument/2006/relationships" xmlns:p188="http://schemas.microsoft.com/office/powerpoint/2018/8/main">
  <p188:cm id="{5D6AACC4-4682-4274-A3DF-8EC529ED6EA5}" authorId="{633B138D-8E09-BC87-607D-91EAF4ACD001}" status="resolved" created="2026-05-18T22:36:56.275" complete="100000">
    <ac:deMkLst xmlns:ac="http://schemas.microsoft.com/office/drawing/2013/main/command">
      <pc:docMk xmlns:pc="http://schemas.microsoft.com/office/powerpoint/2013/main/command"/>
      <pc:sldMk xmlns:pc="http://schemas.microsoft.com/office/powerpoint/2013/main/command" cId="2944759414" sldId="284"/>
      <ac:picMk id="9" creationId="{4844102F-3876-455D-8199-89F330E8C44D}"/>
    </ac:deMkLst>
    <p188:txBody>
      <a:bodyPr/>
      <a:lstStyle/>
      <a:p>
        <a:r>
          <a:rPr lang="en-US"/>
          <a:t>Te Rangitake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33F9E7-E664-674E-A26A-CE368C40D0D2}" type="datetimeFigureOut">
              <a:rPr lang="en-US" smtClean="0"/>
              <a:t>5/20/2026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8713A-A278-6548-9A3A-BE6CF57F82EF}" type="slidenum">
              <a:rPr lang="en-US" smtClean="0"/>
              <a:t>‹#›</a:t>
            </a:fld>
            <a:endParaRPr lang="en-US"/>
          </a:p>
        </p:txBody>
      </p:sp>
    </p:spTree>
    <p:extLst>
      <p:ext uri="{BB962C8B-B14F-4D97-AF65-F5344CB8AC3E}">
        <p14:creationId xmlns:p14="http://schemas.microsoft.com/office/powerpoint/2010/main" val="4056220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eatiawa.iwi.nz/wp-content/uploads/2025/10/Summary-of-Te-Atiawa-Deed-of-Settlement.pdf"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teara.govt.nz/en/1966/waitara" TargetMode="External"/><Relationship Id="rId5" Type="http://schemas.openxmlformats.org/officeDocument/2006/relationships/hyperlink" Target="https://nzhistory.govt.nz/war/taranaki-wars" TargetMode="External"/><Relationship Id="rId4" Type="http://schemas.openxmlformats.org/officeDocument/2006/relationships/hyperlink" Target="https://www.legislation.govt.nz/act/public/2016/0094/latest"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Teacher notes:</a:t>
            </a:r>
          </a:p>
          <a:p>
            <a:r>
              <a:rPr lang="en-NZ"/>
              <a:t>Looking at place first, </a:t>
            </a:r>
            <a:r>
              <a:rPr lang="en-NZ" err="1"/>
              <a:t>Waitara</a:t>
            </a:r>
            <a:r>
              <a:rPr lang="en-NZ"/>
              <a:t> is deeply connected to iwi identity, and is more than histories.</a:t>
            </a:r>
          </a:p>
          <a:p>
            <a:r>
              <a:rPr lang="en-NZ"/>
              <a:t>Student questions:</a:t>
            </a:r>
          </a:p>
          <a:p>
            <a:r>
              <a:rPr lang="en-NZ" sz="1200" i="1" kern="1200">
                <a:solidFill>
                  <a:schemeClr val="tx1"/>
                </a:solidFill>
                <a:effectLst/>
                <a:latin typeface="+mn-lt"/>
                <a:ea typeface="+mn-ea"/>
                <a:cs typeface="+mn-cs"/>
              </a:rPr>
              <a:t>What makes a place important to people today?</a:t>
            </a:r>
            <a:endParaRPr lang="en-NZ"/>
          </a:p>
        </p:txBody>
      </p:sp>
      <p:sp>
        <p:nvSpPr>
          <p:cNvPr id="4" name="Slide Number Placeholder 3"/>
          <p:cNvSpPr>
            <a:spLocks noGrp="1"/>
          </p:cNvSpPr>
          <p:nvPr>
            <p:ph type="sldNum" sz="quarter" idx="5"/>
          </p:nvPr>
        </p:nvSpPr>
        <p:spPr/>
        <p:txBody>
          <a:bodyPr/>
          <a:lstStyle/>
          <a:p>
            <a:fld id="{4968713A-A278-6548-9A3A-BE6CF57F82EF}" type="slidenum">
              <a:rPr lang="en-US" smtClean="0"/>
              <a:t>5</a:t>
            </a:fld>
            <a:endParaRPr lang="en-US"/>
          </a:p>
        </p:txBody>
      </p:sp>
    </p:spTree>
    <p:extLst>
      <p:ext uri="{BB962C8B-B14F-4D97-AF65-F5344CB8AC3E}">
        <p14:creationId xmlns:p14="http://schemas.microsoft.com/office/powerpoint/2010/main" val="177841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D8E0C-9FE9-277F-5FE0-B8629EDC18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751AF-A2E5-245A-0439-C18EE001DB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8281D1-0110-E5C1-6B45-FED160CBD325}"/>
              </a:ext>
            </a:extLst>
          </p:cNvPr>
          <p:cNvSpPr>
            <a:spLocks noGrp="1"/>
          </p:cNvSpPr>
          <p:nvPr>
            <p:ph type="body" idx="1"/>
          </p:nvPr>
        </p:nvSpPr>
        <p:spPr/>
        <p:txBody>
          <a:bodyPr/>
          <a:lstStyle/>
          <a:p>
            <a:endParaRPr lang="en-NZ"/>
          </a:p>
        </p:txBody>
      </p:sp>
      <p:sp>
        <p:nvSpPr>
          <p:cNvPr id="4" name="Slide Number Placeholder 3">
            <a:extLst>
              <a:ext uri="{FF2B5EF4-FFF2-40B4-BE49-F238E27FC236}">
                <a16:creationId xmlns:a16="http://schemas.microsoft.com/office/drawing/2014/main" id="{2CAC7BE0-2867-8CBC-6C6C-20B6B9C800AD}"/>
              </a:ext>
            </a:extLst>
          </p:cNvPr>
          <p:cNvSpPr>
            <a:spLocks noGrp="1"/>
          </p:cNvSpPr>
          <p:nvPr>
            <p:ph type="sldNum" sz="quarter" idx="5"/>
          </p:nvPr>
        </p:nvSpPr>
        <p:spPr/>
        <p:txBody>
          <a:bodyPr/>
          <a:lstStyle/>
          <a:p>
            <a:fld id="{4968713A-A278-6548-9A3A-BE6CF57F82EF}" type="slidenum">
              <a:rPr lang="en-US" smtClean="0"/>
              <a:t>16</a:t>
            </a:fld>
            <a:endParaRPr lang="en-US"/>
          </a:p>
        </p:txBody>
      </p:sp>
    </p:spTree>
    <p:extLst>
      <p:ext uri="{BB962C8B-B14F-4D97-AF65-F5344CB8AC3E}">
        <p14:creationId xmlns:p14="http://schemas.microsoft.com/office/powerpoint/2010/main" val="394020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Talking points:</a:t>
            </a:r>
          </a:p>
          <a:p>
            <a:pPr marL="171450" indent="-171450">
              <a:buFont typeface="Arial"/>
              <a:buChar char="•"/>
            </a:pPr>
            <a:r>
              <a:rPr lang="en-US" err="1"/>
              <a:t>Te</a:t>
            </a:r>
            <a:r>
              <a:rPr lang="en-US"/>
              <a:t> Atiawa had thriving industry, and the settlers relied on their support very heavily. The whenua was highly fertile. Initially, Māori embraced the settler's arrival. They understood the economic benefits and quickly adjusted to help support the settler community who at the time were facing dire conditions.</a:t>
            </a:r>
          </a:p>
          <a:p>
            <a:pPr marL="171450" indent="-171450">
              <a:buFont typeface="Arial"/>
              <a:buChar char="•"/>
            </a:pPr>
            <a:r>
              <a:rPr lang="en-US"/>
              <a:t>Many settlers had come to </a:t>
            </a:r>
            <a:r>
              <a:rPr lang="en-US" err="1"/>
              <a:t>Ngāmotu</a:t>
            </a:r>
            <a:r>
              <a:rPr lang="en-US"/>
              <a:t> with hope, the New Zealand company has sold them an </a:t>
            </a:r>
            <a:r>
              <a:rPr lang="en-US" err="1"/>
              <a:t>idealised</a:t>
            </a:r>
            <a:r>
              <a:rPr lang="en-US"/>
              <a:t> version of life here.</a:t>
            </a:r>
          </a:p>
          <a:p>
            <a:pPr marL="171450" indent="-171450">
              <a:buFont typeface="Arial"/>
              <a:buChar char="•"/>
            </a:pPr>
            <a:r>
              <a:rPr lang="en-US"/>
              <a:t>Highlight the erosion of trust and decision-making exclusion </a:t>
            </a:r>
          </a:p>
          <a:p>
            <a:r>
              <a:rPr lang="en-US"/>
              <a:t>Critical questions</a:t>
            </a:r>
          </a:p>
          <a:p>
            <a:pPr marL="285750" indent="-285750">
              <a:buFont typeface="Arial"/>
              <a:buChar char="•"/>
            </a:pPr>
            <a:r>
              <a:rPr lang="en-US">
                <a:latin typeface="Calibri"/>
                <a:ea typeface="Calibri"/>
                <a:cs typeface="Calibri"/>
              </a:rPr>
              <a:t>What was life like for Māori and Pākehā?</a:t>
            </a:r>
          </a:p>
          <a:p>
            <a:pPr marL="285750" indent="-285750">
              <a:buFont typeface="Arial"/>
              <a:buChar char="•"/>
            </a:pPr>
            <a:endParaRPr lang="en-US"/>
          </a:p>
        </p:txBody>
      </p:sp>
      <p:sp>
        <p:nvSpPr>
          <p:cNvPr id="4" name="Slide Number Placeholder 3"/>
          <p:cNvSpPr>
            <a:spLocks noGrp="1"/>
          </p:cNvSpPr>
          <p:nvPr>
            <p:ph type="sldNum" sz="quarter" idx="5"/>
          </p:nvPr>
        </p:nvSpPr>
        <p:spPr/>
        <p:txBody>
          <a:bodyPr/>
          <a:lstStyle/>
          <a:p>
            <a:fld id="{4968713A-A278-6548-9A3A-BE6CF57F82EF}" type="slidenum">
              <a:rPr lang="en-US" smtClean="0"/>
              <a:t>6</a:t>
            </a:fld>
            <a:endParaRPr lang="en-US"/>
          </a:p>
        </p:txBody>
      </p:sp>
    </p:spTree>
    <p:extLst>
      <p:ext uri="{BB962C8B-B14F-4D97-AF65-F5344CB8AC3E}">
        <p14:creationId xmlns:p14="http://schemas.microsoft.com/office/powerpoint/2010/main" val="531018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FDD1C-4694-0A49-556A-77E2738277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5D80A4-9E0F-48A8-EA73-F7796B80E1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622C8-51F5-2763-4F6F-9D82C4F5FF07}"/>
              </a:ext>
            </a:extLst>
          </p:cNvPr>
          <p:cNvSpPr>
            <a:spLocks noGrp="1"/>
          </p:cNvSpPr>
          <p:nvPr>
            <p:ph type="body" idx="1"/>
          </p:nvPr>
        </p:nvSpPr>
        <p:spPr/>
        <p:txBody>
          <a:bodyPr/>
          <a:lstStyle/>
          <a:p>
            <a:r>
              <a:rPr lang="en-NZ" sz="1200" kern="1200">
                <a:solidFill>
                  <a:schemeClr val="tx1"/>
                </a:solidFill>
                <a:effectLst/>
                <a:latin typeface="+mn-lt"/>
                <a:ea typeface="+mn-ea"/>
                <a:cs typeface="+mn-cs"/>
              </a:rPr>
              <a:t>Critical questions</a:t>
            </a:r>
          </a:p>
          <a:p>
            <a:r>
              <a:rPr lang="en-NZ" sz="1200" kern="1200">
                <a:solidFill>
                  <a:schemeClr val="tx1"/>
                </a:solidFill>
                <a:effectLst/>
                <a:latin typeface="+mn-lt"/>
                <a:ea typeface="+mn-ea"/>
                <a:cs typeface="+mn-cs"/>
              </a:rPr>
              <a:t>Critical questions</a:t>
            </a:r>
          </a:p>
          <a:p>
            <a:pPr rtl="0" fontAlgn="ctr"/>
            <a:r>
              <a:rPr lang="en-NZ" sz="1200" kern="1200">
                <a:solidFill>
                  <a:schemeClr val="tx1"/>
                </a:solidFill>
                <a:effectLst/>
                <a:latin typeface="+mn-lt"/>
                <a:ea typeface="+mn-ea"/>
                <a:cs typeface="+mn-cs"/>
              </a:rPr>
              <a:t>What does losing land mean beyond ownership?</a:t>
            </a:r>
          </a:p>
          <a:p>
            <a:pPr rtl="0" fontAlgn="ctr"/>
            <a:r>
              <a:rPr lang="en-NZ" sz="1200" kern="1200">
                <a:solidFill>
                  <a:schemeClr val="tx1"/>
                </a:solidFill>
                <a:effectLst/>
                <a:latin typeface="+mn-lt"/>
                <a:ea typeface="+mn-ea"/>
                <a:cs typeface="+mn-cs"/>
              </a:rPr>
              <a:t>How might these impacts compound over generations?</a:t>
            </a:r>
          </a:p>
          <a:p>
            <a:endParaRPr lang="en-NZ" sz="1200" kern="1200">
              <a:solidFill>
                <a:schemeClr val="tx1"/>
              </a:solidFill>
              <a:effectLst/>
              <a:latin typeface="+mn-lt"/>
              <a:ea typeface="+mn-ea"/>
              <a:cs typeface="+mn-cs"/>
            </a:endParaRPr>
          </a:p>
          <a:p>
            <a:pPr rtl="0" fontAlgn="ctr"/>
            <a:r>
              <a:rPr lang="en-NZ" sz="1200" kern="1200">
                <a:solidFill>
                  <a:schemeClr val="tx1"/>
                </a:solidFill>
                <a:effectLst/>
                <a:latin typeface="+mn-lt"/>
                <a:ea typeface="+mn-ea"/>
                <a:cs typeface="+mn-cs"/>
              </a:rPr>
              <a:t>What does justice look like after harm has occurred?</a:t>
            </a:r>
          </a:p>
          <a:p>
            <a:pPr rtl="0" fontAlgn="ctr"/>
            <a:r>
              <a:rPr lang="en-NZ" sz="1200" kern="1200">
                <a:solidFill>
                  <a:schemeClr val="tx1"/>
                </a:solidFill>
                <a:effectLst/>
                <a:latin typeface="+mn-lt"/>
                <a:ea typeface="+mn-ea"/>
                <a:cs typeface="+mn-cs"/>
              </a:rPr>
              <a:t>How should historical sites be treated today?</a:t>
            </a:r>
          </a:p>
          <a:p>
            <a:r>
              <a:rPr lang="en-NZ" sz="1200" kern="1200">
                <a:solidFill>
                  <a:schemeClr val="tx1"/>
                </a:solidFill>
                <a:effectLst/>
                <a:latin typeface="+mn-lt"/>
                <a:ea typeface="+mn-ea"/>
                <a:cs typeface="+mn-cs"/>
              </a:rPr>
              <a:t>Teacher notes</a:t>
            </a:r>
          </a:p>
          <a:p>
            <a:endParaRPr lang="en-NZ"/>
          </a:p>
        </p:txBody>
      </p:sp>
      <p:sp>
        <p:nvSpPr>
          <p:cNvPr id="4" name="Slide Number Placeholder 3">
            <a:extLst>
              <a:ext uri="{FF2B5EF4-FFF2-40B4-BE49-F238E27FC236}">
                <a16:creationId xmlns:a16="http://schemas.microsoft.com/office/drawing/2014/main" id="{C9D0EBCB-BC7D-67E3-E5F8-568B63EA5B5A}"/>
              </a:ext>
            </a:extLst>
          </p:cNvPr>
          <p:cNvSpPr>
            <a:spLocks noGrp="1"/>
          </p:cNvSpPr>
          <p:nvPr>
            <p:ph type="sldNum" sz="quarter" idx="5"/>
          </p:nvPr>
        </p:nvSpPr>
        <p:spPr/>
        <p:txBody>
          <a:bodyPr/>
          <a:lstStyle/>
          <a:p>
            <a:fld id="{4968713A-A278-6548-9A3A-BE6CF57F82EF}" type="slidenum">
              <a:rPr lang="en-US" smtClean="0"/>
              <a:t>7</a:t>
            </a:fld>
            <a:endParaRPr lang="en-US"/>
          </a:p>
        </p:txBody>
      </p:sp>
    </p:spTree>
    <p:extLst>
      <p:ext uri="{BB962C8B-B14F-4D97-AF65-F5344CB8AC3E}">
        <p14:creationId xmlns:p14="http://schemas.microsoft.com/office/powerpoint/2010/main" val="1511422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24C15-498E-AE78-5B24-B07C5D0B91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61F63-E734-34AD-71A4-EC4FD0C50D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F1585E-12A2-A63E-C653-2CA397439581}"/>
              </a:ext>
            </a:extLst>
          </p:cNvPr>
          <p:cNvSpPr>
            <a:spLocks noGrp="1"/>
          </p:cNvSpPr>
          <p:nvPr>
            <p:ph type="body" idx="1"/>
          </p:nvPr>
        </p:nvSpPr>
        <p:spPr/>
        <p:txBody>
          <a:bodyPr/>
          <a:lstStyle/>
          <a:p>
            <a:r>
              <a:rPr lang="en-US"/>
              <a:t>Critical questions</a:t>
            </a:r>
          </a:p>
          <a:p>
            <a:pPr marL="171450" indent="-171450">
              <a:buFont typeface="Arial"/>
              <a:buChar char="•"/>
            </a:pPr>
            <a:r>
              <a:rPr lang="en-US"/>
              <a:t>Who should have authority to sell land?</a:t>
            </a:r>
          </a:p>
          <a:p>
            <a:pPr marL="171450" indent="-171450">
              <a:buFont typeface="Arial"/>
              <a:buChar char="•"/>
            </a:pPr>
            <a:r>
              <a:rPr lang="en-US"/>
              <a:t>What does consent mean in a collective society?</a:t>
            </a:r>
          </a:p>
          <a:p>
            <a:r>
              <a:rPr lang="en-US"/>
              <a:t>Teacher notes</a:t>
            </a:r>
          </a:p>
          <a:p>
            <a:r>
              <a:rPr lang="en-US"/>
              <a:t>Link back to the clash of ideas between Pākeha and Māori - different worldviews, and British inability to acknowledge the Mana of </a:t>
            </a:r>
            <a:r>
              <a:rPr lang="en-US" err="1"/>
              <a:t>Te</a:t>
            </a:r>
            <a:r>
              <a:rPr lang="en-US"/>
              <a:t> Atiawa created the clash, that lead to warfare.</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B4488C62-08B3-6331-EC56-F6AF4CA6C5A8}"/>
              </a:ext>
            </a:extLst>
          </p:cNvPr>
          <p:cNvSpPr>
            <a:spLocks noGrp="1"/>
          </p:cNvSpPr>
          <p:nvPr>
            <p:ph type="sldNum" sz="quarter" idx="5"/>
          </p:nvPr>
        </p:nvSpPr>
        <p:spPr/>
        <p:txBody>
          <a:bodyPr/>
          <a:lstStyle/>
          <a:p>
            <a:fld id="{4968713A-A278-6548-9A3A-BE6CF57F82EF}" type="slidenum">
              <a:rPr lang="en-US" smtClean="0"/>
              <a:t>8</a:t>
            </a:fld>
            <a:endParaRPr lang="en-US"/>
          </a:p>
        </p:txBody>
      </p:sp>
    </p:spTree>
    <p:extLst>
      <p:ext uri="{BB962C8B-B14F-4D97-AF65-F5344CB8AC3E}">
        <p14:creationId xmlns:p14="http://schemas.microsoft.com/office/powerpoint/2010/main" val="287661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a:solidFill>
                  <a:schemeClr val="tx1"/>
                </a:solidFill>
                <a:effectLst/>
                <a:latin typeface="+mn-lt"/>
                <a:ea typeface="+mn-ea"/>
                <a:cs typeface="+mn-cs"/>
              </a:rPr>
              <a:t>Teacher notes:</a:t>
            </a:r>
          </a:p>
          <a:p>
            <a:pPr rtl="0" fontAlgn="ctr"/>
            <a:r>
              <a:rPr lang="en-NZ" sz="1200" kern="1200">
                <a:solidFill>
                  <a:schemeClr val="tx1"/>
                </a:solidFill>
                <a:effectLst/>
                <a:latin typeface="+mn-lt"/>
                <a:ea typeface="+mn-ea"/>
                <a:cs typeface="+mn-cs"/>
              </a:rPr>
              <a:t>Frame pā as practical, strategic, and community‑focused.</a:t>
            </a:r>
          </a:p>
          <a:p>
            <a:pPr rtl="0" fontAlgn="ctr"/>
            <a:r>
              <a:rPr lang="en-NZ" sz="1200" kern="1200">
                <a:solidFill>
                  <a:schemeClr val="tx1"/>
                </a:solidFill>
                <a:effectLst/>
                <a:latin typeface="+mn-lt"/>
                <a:ea typeface="+mn-ea"/>
                <a:cs typeface="+mn-cs"/>
              </a:rPr>
              <a:t>Connect directly back to protecting whenua.</a:t>
            </a:r>
          </a:p>
          <a:p>
            <a:endParaRPr lang="en-NZ"/>
          </a:p>
        </p:txBody>
      </p:sp>
      <p:sp>
        <p:nvSpPr>
          <p:cNvPr id="4" name="Slide Number Placeholder 3"/>
          <p:cNvSpPr>
            <a:spLocks noGrp="1"/>
          </p:cNvSpPr>
          <p:nvPr>
            <p:ph type="sldNum" sz="quarter" idx="5"/>
          </p:nvPr>
        </p:nvSpPr>
        <p:spPr/>
        <p:txBody>
          <a:bodyPr/>
          <a:lstStyle/>
          <a:p>
            <a:fld id="{4968713A-A278-6548-9A3A-BE6CF57F82EF}" type="slidenum">
              <a:rPr lang="en-US" smtClean="0"/>
              <a:t>9</a:t>
            </a:fld>
            <a:endParaRPr lang="en-US"/>
          </a:p>
        </p:txBody>
      </p:sp>
    </p:spTree>
    <p:extLst>
      <p:ext uri="{BB962C8B-B14F-4D97-AF65-F5344CB8AC3E}">
        <p14:creationId xmlns:p14="http://schemas.microsoft.com/office/powerpoint/2010/main" val="431511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Critical questions</a:t>
            </a:r>
          </a:p>
          <a:p>
            <a:pPr marL="285750" indent="-285750">
              <a:buFont typeface="Arial"/>
              <a:buChar char="•"/>
            </a:pPr>
            <a:r>
              <a:rPr lang="en-US"/>
              <a:t>What message does military force send in a land dispute?</a:t>
            </a:r>
          </a:p>
          <a:p>
            <a:pPr marL="285750" indent="-285750">
              <a:buFont typeface="Arial"/>
              <a:buChar char="•"/>
            </a:pPr>
            <a:r>
              <a:rPr lang="en-US"/>
              <a:t>How might Māori have interpreted this action?</a:t>
            </a:r>
          </a:p>
          <a:p>
            <a:r>
              <a:rPr lang="en-US"/>
              <a:t>Teacher notes</a:t>
            </a:r>
          </a:p>
          <a:p>
            <a:pPr marL="285750" indent="-285750">
              <a:buFont typeface="Arial"/>
              <a:buChar char="•"/>
            </a:pPr>
            <a:r>
              <a:rPr lang="en-US"/>
              <a:t>Reinforce: the war starts as a choice by the Crown, not an accident</a:t>
            </a:r>
          </a:p>
          <a:p>
            <a:pPr marL="285750" indent="-285750">
              <a:buFont typeface="Arial"/>
              <a:buChar char="•"/>
            </a:pPr>
            <a:r>
              <a:rPr lang="en-US"/>
              <a:t>Link site to physical landscape students will walk</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4968713A-A278-6548-9A3A-BE6CF57F82EF}" type="slidenum">
              <a:rPr lang="en-US" smtClean="0"/>
              <a:t>10</a:t>
            </a:fld>
            <a:endParaRPr lang="en-US"/>
          </a:p>
        </p:txBody>
      </p:sp>
    </p:spTree>
    <p:extLst>
      <p:ext uri="{BB962C8B-B14F-4D97-AF65-F5344CB8AC3E}">
        <p14:creationId xmlns:p14="http://schemas.microsoft.com/office/powerpoint/2010/main" val="1938418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D16CC-8CC2-A6AD-FFF5-6A3385723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63A939-02F3-38B5-DFAF-7503BC6117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182E2C-F9D5-430F-6D9D-5D98244401BB}"/>
              </a:ext>
            </a:extLst>
          </p:cNvPr>
          <p:cNvSpPr>
            <a:spLocks noGrp="1"/>
          </p:cNvSpPr>
          <p:nvPr>
            <p:ph type="body" idx="1"/>
          </p:nvPr>
        </p:nvSpPr>
        <p:spPr/>
        <p:txBody>
          <a:bodyPr/>
          <a:lstStyle/>
          <a:p>
            <a:r>
              <a:rPr lang="en-NZ" sz="1200" b="1" kern="1200">
                <a:solidFill>
                  <a:schemeClr val="tx1"/>
                </a:solidFill>
                <a:effectLst/>
                <a:latin typeface="+mn-lt"/>
                <a:ea typeface="+mn-ea"/>
                <a:cs typeface="+mn-cs"/>
              </a:rPr>
              <a:t>Critical questions</a:t>
            </a:r>
            <a:endParaRPr lang="en-US"/>
          </a:p>
          <a:p>
            <a:pPr rtl="0" fontAlgn="ctr"/>
            <a:r>
              <a:rPr lang="en-NZ" sz="1200" kern="1200">
                <a:solidFill>
                  <a:schemeClr val="tx1"/>
                </a:solidFill>
                <a:effectLst/>
                <a:latin typeface="+mn-lt"/>
                <a:ea typeface="+mn-ea"/>
                <a:cs typeface="+mn-cs"/>
              </a:rPr>
              <a:t>What does losing land mean beyond ownership?</a:t>
            </a:r>
          </a:p>
          <a:p>
            <a:pPr rtl="0" fontAlgn="ctr"/>
            <a:r>
              <a:rPr lang="en-NZ" sz="1200" kern="1200">
                <a:solidFill>
                  <a:schemeClr val="tx1"/>
                </a:solidFill>
                <a:effectLst/>
                <a:latin typeface="+mn-lt"/>
                <a:ea typeface="+mn-ea"/>
                <a:cs typeface="+mn-cs"/>
              </a:rPr>
              <a:t>How might these impacts compound over generations?</a:t>
            </a:r>
          </a:p>
          <a:p>
            <a:pPr rtl="0" fontAlgn="ctr"/>
            <a:r>
              <a:rPr lang="en-NZ" sz="1200" kern="1200">
                <a:solidFill>
                  <a:schemeClr val="tx1"/>
                </a:solidFill>
                <a:effectLst/>
                <a:latin typeface="+mn-lt"/>
                <a:ea typeface="+mn-ea"/>
                <a:cs typeface="+mn-cs"/>
              </a:rPr>
              <a:t>What does justice look like after harm has occurred?</a:t>
            </a:r>
          </a:p>
          <a:p>
            <a:pPr rtl="0" fontAlgn="ctr"/>
            <a:r>
              <a:rPr lang="en-NZ" sz="1200" kern="1200">
                <a:solidFill>
                  <a:schemeClr val="tx1"/>
                </a:solidFill>
                <a:effectLst/>
                <a:latin typeface="+mn-lt"/>
                <a:ea typeface="+mn-ea"/>
                <a:cs typeface="+mn-cs"/>
              </a:rPr>
              <a:t>How should historical sites be treated today?</a:t>
            </a:r>
          </a:p>
          <a:p>
            <a:endParaRPr lang="en-NZ" sz="1200" kern="1200">
              <a:solidFill>
                <a:schemeClr val="tx1"/>
              </a:solidFill>
              <a:effectLst/>
              <a:latin typeface="+mn-lt"/>
            </a:endParaRPr>
          </a:p>
          <a:p>
            <a:endParaRPr lang="en-NZ"/>
          </a:p>
          <a:p>
            <a:endParaRPr lang="en-NZ"/>
          </a:p>
        </p:txBody>
      </p:sp>
      <p:sp>
        <p:nvSpPr>
          <p:cNvPr id="4" name="Slide Number Placeholder 3">
            <a:extLst>
              <a:ext uri="{FF2B5EF4-FFF2-40B4-BE49-F238E27FC236}">
                <a16:creationId xmlns:a16="http://schemas.microsoft.com/office/drawing/2014/main" id="{85693282-0C78-7DF1-2BC1-2A2395998613}"/>
              </a:ext>
            </a:extLst>
          </p:cNvPr>
          <p:cNvSpPr>
            <a:spLocks noGrp="1"/>
          </p:cNvSpPr>
          <p:nvPr>
            <p:ph type="sldNum" sz="quarter" idx="5"/>
          </p:nvPr>
        </p:nvSpPr>
        <p:spPr/>
        <p:txBody>
          <a:bodyPr/>
          <a:lstStyle/>
          <a:p>
            <a:fld id="{4968713A-A278-6548-9A3A-BE6CF57F82EF}" type="slidenum">
              <a:rPr lang="en-US" smtClean="0"/>
              <a:t>13</a:t>
            </a:fld>
            <a:endParaRPr lang="en-US"/>
          </a:p>
        </p:txBody>
      </p:sp>
    </p:spTree>
    <p:extLst>
      <p:ext uri="{BB962C8B-B14F-4D97-AF65-F5344CB8AC3E}">
        <p14:creationId xmlns:p14="http://schemas.microsoft.com/office/powerpoint/2010/main" val="2679248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a:solidFill>
                  <a:schemeClr val="tx1"/>
                </a:solidFill>
                <a:effectLst/>
                <a:latin typeface="+mn-lt"/>
                <a:ea typeface="+mn-ea"/>
                <a:cs typeface="+mn-cs"/>
              </a:rPr>
              <a:t>Reference base (for teachers)</a:t>
            </a:r>
          </a:p>
          <a:p>
            <a:pPr rtl="0" fontAlgn="ctr"/>
            <a:r>
              <a:rPr lang="en-NZ" sz="1200" kern="1200" err="1">
                <a:solidFill>
                  <a:schemeClr val="tx1"/>
                </a:solidFill>
                <a:effectLst/>
                <a:latin typeface="+mn-lt"/>
                <a:ea typeface="+mn-ea"/>
                <a:cs typeface="+mn-cs"/>
              </a:rPr>
              <a:t>Te</a:t>
            </a:r>
            <a:r>
              <a:rPr lang="en-NZ" sz="1200" kern="1200">
                <a:solidFill>
                  <a:schemeClr val="tx1"/>
                </a:solidFill>
                <a:effectLst/>
                <a:latin typeface="+mn-lt"/>
                <a:ea typeface="+mn-ea"/>
                <a:cs typeface="+mn-cs"/>
              </a:rPr>
              <a:t> </a:t>
            </a:r>
            <a:r>
              <a:rPr lang="en-NZ" sz="1200" kern="1200" err="1">
                <a:solidFill>
                  <a:schemeClr val="tx1"/>
                </a:solidFill>
                <a:effectLst/>
                <a:latin typeface="+mn-lt"/>
                <a:ea typeface="+mn-ea"/>
                <a:cs typeface="+mn-cs"/>
              </a:rPr>
              <a:t>Ātiawa</a:t>
            </a:r>
            <a:r>
              <a:rPr lang="en-NZ" sz="1200" kern="1200">
                <a:solidFill>
                  <a:schemeClr val="tx1"/>
                </a:solidFill>
                <a:effectLst/>
                <a:latin typeface="+mn-lt"/>
                <a:ea typeface="+mn-ea"/>
                <a:cs typeface="+mn-cs"/>
              </a:rPr>
              <a:t> Deed of Settlement – Summary</a:t>
            </a:r>
            <a:br>
              <a:rPr lang="en-NZ" sz="1200" kern="1200">
                <a:solidFill>
                  <a:schemeClr val="tx1"/>
                </a:solidFill>
                <a:effectLst/>
                <a:latin typeface="+mn-lt"/>
                <a:ea typeface="+mn-ea"/>
                <a:cs typeface="+mn-cs"/>
              </a:rPr>
            </a:br>
            <a:r>
              <a:rPr lang="en-NZ" sz="1200" kern="1200">
                <a:solidFill>
                  <a:schemeClr val="tx1"/>
                </a:solidFill>
                <a:effectLst/>
                <a:latin typeface="+mn-lt"/>
                <a:ea typeface="+mn-ea"/>
                <a:cs typeface="+mn-cs"/>
                <a:hlinkClick r:id="rId3"/>
              </a:rPr>
              <a:t>https://teatiawa.iwi.nz/wp-content/uploads/2025/10/Summary-of-Te-Atiawa-Deed-of-Settlement.pdf</a:t>
            </a:r>
            <a:endParaRPr lang="en-NZ" sz="1200" kern="1200">
              <a:solidFill>
                <a:schemeClr val="tx1"/>
              </a:solidFill>
              <a:effectLst/>
              <a:latin typeface="+mn-lt"/>
              <a:ea typeface="+mn-ea"/>
              <a:cs typeface="+mn-cs"/>
            </a:endParaRPr>
          </a:p>
          <a:p>
            <a:pPr rtl="0" fontAlgn="ctr"/>
            <a:r>
              <a:rPr lang="en-NZ" sz="1200" kern="1200" err="1">
                <a:solidFill>
                  <a:schemeClr val="tx1"/>
                </a:solidFill>
                <a:effectLst/>
                <a:latin typeface="+mn-lt"/>
                <a:ea typeface="+mn-ea"/>
                <a:cs typeface="+mn-cs"/>
              </a:rPr>
              <a:t>Te</a:t>
            </a:r>
            <a:r>
              <a:rPr lang="en-NZ" sz="1200" kern="1200">
                <a:solidFill>
                  <a:schemeClr val="tx1"/>
                </a:solidFill>
                <a:effectLst/>
                <a:latin typeface="+mn-lt"/>
                <a:ea typeface="+mn-ea"/>
                <a:cs typeface="+mn-cs"/>
              </a:rPr>
              <a:t> Atiawa Claims Settlement Act 2016</a:t>
            </a:r>
            <a:br>
              <a:rPr lang="en-NZ" sz="1200" kern="1200">
                <a:solidFill>
                  <a:schemeClr val="tx1"/>
                </a:solidFill>
                <a:effectLst/>
                <a:latin typeface="+mn-lt"/>
                <a:ea typeface="+mn-ea"/>
                <a:cs typeface="+mn-cs"/>
              </a:rPr>
            </a:br>
            <a:r>
              <a:rPr lang="en-NZ" sz="1200" kern="1200">
                <a:solidFill>
                  <a:schemeClr val="tx1"/>
                </a:solidFill>
                <a:effectLst/>
                <a:latin typeface="+mn-lt"/>
                <a:ea typeface="+mn-ea"/>
                <a:cs typeface="+mn-cs"/>
                <a:hlinkClick r:id="rId4"/>
              </a:rPr>
              <a:t>https://www.legislation.govt.nz/act/public/2016/0094/latest</a:t>
            </a:r>
            <a:endParaRPr lang="en-NZ" sz="1200" kern="1200">
              <a:solidFill>
                <a:schemeClr val="tx1"/>
              </a:solidFill>
              <a:effectLst/>
              <a:latin typeface="+mn-lt"/>
              <a:ea typeface="+mn-ea"/>
              <a:cs typeface="+mn-cs"/>
            </a:endParaRPr>
          </a:p>
          <a:p>
            <a:pPr rtl="0" fontAlgn="ctr"/>
            <a:r>
              <a:rPr lang="en-NZ" sz="1200" kern="1200">
                <a:solidFill>
                  <a:schemeClr val="tx1"/>
                </a:solidFill>
                <a:effectLst/>
                <a:latin typeface="+mn-lt"/>
                <a:ea typeface="+mn-ea"/>
                <a:cs typeface="+mn-cs"/>
              </a:rPr>
              <a:t>NZ History – Taranaki War 1860–63</a:t>
            </a:r>
            <a:br>
              <a:rPr lang="en-NZ" sz="1200" kern="1200">
                <a:solidFill>
                  <a:schemeClr val="tx1"/>
                </a:solidFill>
                <a:effectLst/>
                <a:latin typeface="+mn-lt"/>
                <a:ea typeface="+mn-ea"/>
                <a:cs typeface="+mn-cs"/>
              </a:rPr>
            </a:br>
            <a:r>
              <a:rPr lang="en-NZ" sz="1200" kern="1200">
                <a:solidFill>
                  <a:schemeClr val="tx1"/>
                </a:solidFill>
                <a:effectLst/>
                <a:latin typeface="+mn-lt"/>
                <a:ea typeface="+mn-ea"/>
                <a:cs typeface="+mn-cs"/>
                <a:hlinkClick r:id="rId5"/>
              </a:rPr>
              <a:t>https://nzhistory.govt.nz/war/taranaki-wars</a:t>
            </a:r>
            <a:endParaRPr lang="en-NZ" sz="1200" kern="1200">
              <a:solidFill>
                <a:schemeClr val="tx1"/>
              </a:solidFill>
              <a:effectLst/>
              <a:latin typeface="+mn-lt"/>
              <a:ea typeface="+mn-ea"/>
              <a:cs typeface="+mn-cs"/>
            </a:endParaRPr>
          </a:p>
          <a:p>
            <a:pPr rtl="0" fontAlgn="ctr"/>
            <a:r>
              <a:rPr lang="en-NZ" sz="1200" kern="1200" err="1">
                <a:solidFill>
                  <a:schemeClr val="tx1"/>
                </a:solidFill>
                <a:effectLst/>
                <a:latin typeface="+mn-lt"/>
                <a:ea typeface="+mn-ea"/>
                <a:cs typeface="+mn-cs"/>
              </a:rPr>
              <a:t>Te</a:t>
            </a:r>
            <a:r>
              <a:rPr lang="en-NZ" sz="1200" kern="1200">
                <a:solidFill>
                  <a:schemeClr val="tx1"/>
                </a:solidFill>
                <a:effectLst/>
                <a:latin typeface="+mn-lt"/>
                <a:ea typeface="+mn-ea"/>
                <a:cs typeface="+mn-cs"/>
              </a:rPr>
              <a:t> Ara – </a:t>
            </a:r>
            <a:r>
              <a:rPr lang="en-NZ" sz="1200" kern="1200" err="1">
                <a:solidFill>
                  <a:schemeClr val="tx1"/>
                </a:solidFill>
                <a:effectLst/>
                <a:latin typeface="+mn-lt"/>
                <a:ea typeface="+mn-ea"/>
                <a:cs typeface="+mn-cs"/>
              </a:rPr>
              <a:t>Waitara</a:t>
            </a:r>
            <a:br>
              <a:rPr lang="en-NZ" sz="1200" kern="1200">
                <a:solidFill>
                  <a:schemeClr val="tx1"/>
                </a:solidFill>
                <a:effectLst/>
                <a:latin typeface="+mn-lt"/>
                <a:ea typeface="+mn-ea"/>
                <a:cs typeface="+mn-cs"/>
              </a:rPr>
            </a:br>
            <a:r>
              <a:rPr lang="en-NZ" sz="1200" kern="1200">
                <a:solidFill>
                  <a:schemeClr val="tx1"/>
                </a:solidFill>
                <a:effectLst/>
                <a:latin typeface="+mn-lt"/>
                <a:ea typeface="+mn-ea"/>
                <a:cs typeface="+mn-cs"/>
                <a:hlinkClick r:id="rId6"/>
              </a:rPr>
              <a:t>https://teara.govt.nz/en/1966/waitara</a:t>
            </a:r>
            <a:endParaRPr lang="en-NZ" sz="1200" kern="1200">
              <a:solidFill>
                <a:schemeClr val="tx1"/>
              </a:solidFill>
              <a:effectLst/>
              <a:latin typeface="+mn-lt"/>
              <a:ea typeface="+mn-ea"/>
              <a:cs typeface="+mn-cs"/>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4968713A-A278-6548-9A3A-BE6CF57F82EF}" type="slidenum">
              <a:rPr lang="en-US" smtClean="0"/>
              <a:t>14</a:t>
            </a:fld>
            <a:endParaRPr lang="en-US"/>
          </a:p>
        </p:txBody>
      </p:sp>
    </p:spTree>
    <p:extLst>
      <p:ext uri="{BB962C8B-B14F-4D97-AF65-F5344CB8AC3E}">
        <p14:creationId xmlns:p14="http://schemas.microsoft.com/office/powerpoint/2010/main" val="4264232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4968713A-A278-6548-9A3A-BE6CF57F82EF}" type="slidenum">
              <a:rPr lang="en-US" smtClean="0"/>
              <a:t>15</a:t>
            </a:fld>
            <a:endParaRPr lang="en-US"/>
          </a:p>
        </p:txBody>
      </p:sp>
    </p:spTree>
    <p:extLst>
      <p:ext uri="{BB962C8B-B14F-4D97-AF65-F5344CB8AC3E}">
        <p14:creationId xmlns:p14="http://schemas.microsoft.com/office/powerpoint/2010/main" val="16918599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A colorful text on a black background&#10;&#10;AI-generated content may be incorrect.">
            <a:extLst>
              <a:ext uri="{FF2B5EF4-FFF2-40B4-BE49-F238E27FC236}">
                <a16:creationId xmlns:a16="http://schemas.microsoft.com/office/drawing/2014/main" id="{429BB983-4B15-E480-9848-244743BFDD9C}"/>
              </a:ext>
            </a:extLst>
          </p:cNvPr>
          <p:cNvPicPr>
            <a:picLocks noChangeAspect="1"/>
          </p:cNvPicPr>
          <p:nvPr userDrawn="1"/>
        </p:nvPicPr>
        <p:blipFill>
          <a:blip r:embed="rId2"/>
          <a:stretch>
            <a:fillRect/>
          </a:stretch>
        </p:blipFill>
        <p:spPr>
          <a:xfrm>
            <a:off x="2601468" y="1288606"/>
            <a:ext cx="6989064" cy="3027110"/>
          </a:xfrm>
          <a:prstGeom prst="rect">
            <a:avLst/>
          </a:prstGeom>
        </p:spPr>
      </p:pic>
      <p:sp>
        <p:nvSpPr>
          <p:cNvPr id="10" name="Text Placeholder 19">
            <a:extLst>
              <a:ext uri="{FF2B5EF4-FFF2-40B4-BE49-F238E27FC236}">
                <a16:creationId xmlns:a16="http://schemas.microsoft.com/office/drawing/2014/main" id="{E59B160E-27A6-F048-0F8C-998477C8E093}"/>
              </a:ext>
            </a:extLst>
          </p:cNvPr>
          <p:cNvSpPr>
            <a:spLocks noGrp="1"/>
          </p:cNvSpPr>
          <p:nvPr>
            <p:ph type="body" sz="quarter" idx="10" hasCustomPrompt="1"/>
          </p:nvPr>
        </p:nvSpPr>
        <p:spPr>
          <a:xfrm>
            <a:off x="3308350" y="4896294"/>
            <a:ext cx="5575300" cy="673100"/>
          </a:xfrm>
          <a:prstGeom prst="rect">
            <a:avLst/>
          </a:prstGeom>
        </p:spPr>
        <p:txBody>
          <a:bodyPr/>
          <a:lstStyle>
            <a:lvl1pPr algn="ctr">
              <a:buNone/>
              <a:defRPr sz="4000" b="1" i="0">
                <a:solidFill>
                  <a:schemeClr val="accent2"/>
                </a:solidFill>
                <a:latin typeface="Calibri" panose="020F0502020204030204" pitchFamily="34" charset="0"/>
                <a:cs typeface="Calibri" panose="020F0502020204030204" pitchFamily="34" charset="0"/>
              </a:defRPr>
            </a:lvl1pPr>
            <a:lvl2pPr>
              <a:defRPr sz="3000" b="1" i="0">
                <a:solidFill>
                  <a:schemeClr val="accent2"/>
                </a:solidFill>
                <a:latin typeface="Calibri" panose="020F0502020204030204" pitchFamily="34" charset="0"/>
                <a:cs typeface="Calibri" panose="020F0502020204030204" pitchFamily="34" charset="0"/>
              </a:defRPr>
            </a:lvl2pPr>
            <a:lvl3pPr>
              <a:defRPr sz="3000" b="1" i="0">
                <a:solidFill>
                  <a:schemeClr val="accent2"/>
                </a:solidFill>
                <a:latin typeface="Calibri" panose="020F0502020204030204" pitchFamily="34" charset="0"/>
                <a:cs typeface="Calibri" panose="020F0502020204030204" pitchFamily="34" charset="0"/>
              </a:defRPr>
            </a:lvl3pPr>
            <a:lvl4pPr>
              <a:defRPr sz="3000" b="1" i="0">
                <a:solidFill>
                  <a:schemeClr val="accent2"/>
                </a:solidFill>
                <a:latin typeface="Calibri" panose="020F0502020204030204" pitchFamily="34" charset="0"/>
                <a:cs typeface="Calibri" panose="020F0502020204030204" pitchFamily="34" charset="0"/>
              </a:defRPr>
            </a:lvl4pPr>
            <a:lvl5pPr>
              <a:defRPr sz="3000" b="1" i="0">
                <a:solidFill>
                  <a:schemeClr val="accent2"/>
                </a:solidFill>
                <a:latin typeface="Calibri" panose="020F0502020204030204" pitchFamily="34" charset="0"/>
                <a:cs typeface="Calibri" panose="020F0502020204030204" pitchFamily="34" charset="0"/>
              </a:defRPr>
            </a:lvl5pPr>
          </a:lstStyle>
          <a:p>
            <a:pPr lvl="0"/>
            <a:r>
              <a:rPr lang="en-GB"/>
              <a:t>Main Title </a:t>
            </a:r>
          </a:p>
        </p:txBody>
      </p:sp>
    </p:spTree>
    <p:extLst>
      <p:ext uri="{BB962C8B-B14F-4D97-AF65-F5344CB8AC3E}">
        <p14:creationId xmlns:p14="http://schemas.microsoft.com/office/powerpoint/2010/main" val="1542680835"/>
      </p:ext>
    </p:extLst>
  </p:cSld>
  <p:clrMapOvr>
    <a:masterClrMapping/>
  </p:clrMapOvr>
  <p:transition spd="med">
    <p:pull/>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21" name="Picture 20" descr="A blue line on a black background&#10;&#10;AI-generated content may be incorrect.">
            <a:extLst>
              <a:ext uri="{FF2B5EF4-FFF2-40B4-BE49-F238E27FC236}">
                <a16:creationId xmlns:a16="http://schemas.microsoft.com/office/drawing/2014/main" id="{FDACCF5D-13B3-9DBE-C612-E85F8DF7BCCA}"/>
              </a:ext>
            </a:extLst>
          </p:cNvPr>
          <p:cNvPicPr>
            <a:picLocks noChangeAspect="1"/>
          </p:cNvPicPr>
          <p:nvPr userDrawn="1"/>
        </p:nvPicPr>
        <p:blipFill>
          <a:blip r:embed="rId2"/>
          <a:stretch>
            <a:fillRect/>
          </a:stretch>
        </p:blipFill>
        <p:spPr>
          <a:xfrm>
            <a:off x="-556418" y="5079241"/>
            <a:ext cx="1524000" cy="1016000"/>
          </a:xfrm>
          <a:prstGeom prst="rect">
            <a:avLst/>
          </a:prstGeom>
        </p:spPr>
      </p:pic>
      <p:sp>
        <p:nvSpPr>
          <p:cNvPr id="6" name="Picture Placeholder 5">
            <a:extLst>
              <a:ext uri="{FF2B5EF4-FFF2-40B4-BE49-F238E27FC236}">
                <a16:creationId xmlns:a16="http://schemas.microsoft.com/office/drawing/2014/main" id="{55F00A42-E45A-0593-1446-204A1F1A8EDB}"/>
              </a:ext>
            </a:extLst>
          </p:cNvPr>
          <p:cNvSpPr>
            <a:spLocks noGrp="1"/>
          </p:cNvSpPr>
          <p:nvPr>
            <p:ph type="pic" sz="quarter" idx="16"/>
          </p:nvPr>
        </p:nvSpPr>
        <p:spPr>
          <a:xfrm>
            <a:off x="7708900" y="404813"/>
            <a:ext cx="4075113" cy="5690428"/>
          </a:xfrm>
          <a:prstGeom prst="rect">
            <a:avLst/>
          </a:prstGeom>
        </p:spPr>
        <p:txBody>
          <a:bodyPr/>
          <a:lstStyle/>
          <a:p>
            <a:endParaRPr lang="en-US"/>
          </a:p>
        </p:txBody>
      </p:sp>
      <p:pic>
        <p:nvPicPr>
          <p:cNvPr id="2" name="Picture 1" descr="A colorful text on a black background&#10;&#10;AI-generated content may be incorrect.">
            <a:extLst>
              <a:ext uri="{FF2B5EF4-FFF2-40B4-BE49-F238E27FC236}">
                <a16:creationId xmlns:a16="http://schemas.microsoft.com/office/drawing/2014/main" id="{3D33F12D-AA26-70F7-218C-92E8ED3F03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346" y="5783118"/>
            <a:ext cx="1691640" cy="845820"/>
          </a:xfrm>
          <a:prstGeom prst="rect">
            <a:avLst/>
          </a:prstGeom>
        </p:spPr>
      </p:pic>
      <p:pic>
        <p:nvPicPr>
          <p:cNvPr id="19" name="Picture 18" descr="A red and black logo&#10;&#10;AI-generated content may be incorrect.">
            <a:extLst>
              <a:ext uri="{FF2B5EF4-FFF2-40B4-BE49-F238E27FC236}">
                <a16:creationId xmlns:a16="http://schemas.microsoft.com/office/drawing/2014/main" id="{5CE25562-A54B-1416-FDFD-18ECF97C148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10301" y="5623948"/>
            <a:ext cx="1455199" cy="1164159"/>
          </a:xfrm>
          <a:prstGeom prst="rect">
            <a:avLst/>
          </a:prstGeom>
        </p:spPr>
      </p:pic>
      <p:sp>
        <p:nvSpPr>
          <p:cNvPr id="5" name="Picture Placeholder 5">
            <a:extLst>
              <a:ext uri="{FF2B5EF4-FFF2-40B4-BE49-F238E27FC236}">
                <a16:creationId xmlns:a16="http://schemas.microsoft.com/office/drawing/2014/main" id="{1BABC5C9-897E-49ED-A58A-61F2BE2674C3}"/>
              </a:ext>
            </a:extLst>
          </p:cNvPr>
          <p:cNvSpPr>
            <a:spLocks noGrp="1"/>
          </p:cNvSpPr>
          <p:nvPr>
            <p:ph type="pic" sz="quarter" idx="20"/>
          </p:nvPr>
        </p:nvSpPr>
        <p:spPr>
          <a:xfrm>
            <a:off x="3365500" y="404813"/>
            <a:ext cx="4075113" cy="5690428"/>
          </a:xfrm>
          <a:prstGeom prst="rect">
            <a:avLst/>
          </a:prstGeom>
        </p:spPr>
        <p:txBody>
          <a:bodyPr/>
          <a:lstStyle/>
          <a:p>
            <a:endParaRPr lang="en-US"/>
          </a:p>
        </p:txBody>
      </p:sp>
      <p:sp>
        <p:nvSpPr>
          <p:cNvPr id="7" name="Text Placeholder 23">
            <a:extLst>
              <a:ext uri="{FF2B5EF4-FFF2-40B4-BE49-F238E27FC236}">
                <a16:creationId xmlns:a16="http://schemas.microsoft.com/office/drawing/2014/main" id="{AB80A58F-AB85-FEFA-32E1-A3CBB1CB2AFD}"/>
              </a:ext>
            </a:extLst>
          </p:cNvPr>
          <p:cNvSpPr>
            <a:spLocks noGrp="1"/>
          </p:cNvSpPr>
          <p:nvPr>
            <p:ph type="body" sz="quarter" idx="19" hasCustomPrompt="1"/>
          </p:nvPr>
        </p:nvSpPr>
        <p:spPr>
          <a:xfrm>
            <a:off x="302437" y="2918271"/>
            <a:ext cx="2794776" cy="3116257"/>
          </a:xfrm>
          <a:prstGeom prst="rect">
            <a:avLst/>
          </a:prstGeom>
        </p:spPr>
        <p:txBody>
          <a:bodyPr/>
          <a:lstStyle>
            <a:lvl1pPr>
              <a:lnSpc>
                <a:spcPts val="2400"/>
              </a:lnSpc>
              <a:buNone/>
              <a:defRPr sz="1800"/>
            </a:lvl1p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NZ" sz="15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Body copy here: </a:t>
            </a:r>
            <a:br>
              <a:rPr kumimoji="0" lang="en-NZ" sz="15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br>
            <a:r>
              <a:rPr kumimoji="0" lang="en-NZ" sz="15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Calibri Regular 15/20. </a:t>
            </a:r>
          </a:p>
        </p:txBody>
      </p:sp>
    </p:spTree>
    <p:extLst>
      <p:ext uri="{BB962C8B-B14F-4D97-AF65-F5344CB8AC3E}">
        <p14:creationId xmlns:p14="http://schemas.microsoft.com/office/powerpoint/2010/main" val="629676220"/>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21" name="Picture 20" descr="A blue line on a black background&#10;&#10;AI-generated content may be incorrect.">
            <a:extLst>
              <a:ext uri="{FF2B5EF4-FFF2-40B4-BE49-F238E27FC236}">
                <a16:creationId xmlns:a16="http://schemas.microsoft.com/office/drawing/2014/main" id="{FDACCF5D-13B3-9DBE-C612-E85F8DF7BCCA}"/>
              </a:ext>
            </a:extLst>
          </p:cNvPr>
          <p:cNvPicPr>
            <a:picLocks noChangeAspect="1"/>
          </p:cNvPicPr>
          <p:nvPr userDrawn="1"/>
        </p:nvPicPr>
        <p:blipFill>
          <a:blip r:embed="rId2"/>
          <a:stretch>
            <a:fillRect/>
          </a:stretch>
        </p:blipFill>
        <p:spPr>
          <a:xfrm>
            <a:off x="-645318" y="5018528"/>
            <a:ext cx="1524000" cy="1016000"/>
          </a:xfrm>
          <a:prstGeom prst="rect">
            <a:avLst/>
          </a:prstGeom>
        </p:spPr>
      </p:pic>
      <p:sp>
        <p:nvSpPr>
          <p:cNvPr id="6" name="Picture Placeholder 5">
            <a:extLst>
              <a:ext uri="{FF2B5EF4-FFF2-40B4-BE49-F238E27FC236}">
                <a16:creationId xmlns:a16="http://schemas.microsoft.com/office/drawing/2014/main" id="{55F00A42-E45A-0593-1446-204A1F1A8EDB}"/>
              </a:ext>
            </a:extLst>
          </p:cNvPr>
          <p:cNvSpPr>
            <a:spLocks noGrp="1"/>
          </p:cNvSpPr>
          <p:nvPr>
            <p:ph type="pic" sz="quarter" idx="16"/>
          </p:nvPr>
        </p:nvSpPr>
        <p:spPr>
          <a:xfrm>
            <a:off x="7708900" y="404813"/>
            <a:ext cx="4075113" cy="2871187"/>
          </a:xfrm>
          <a:prstGeom prst="rect">
            <a:avLst/>
          </a:prstGeom>
        </p:spPr>
        <p:txBody>
          <a:bodyPr/>
          <a:lstStyle/>
          <a:p>
            <a:endParaRPr lang="en-US"/>
          </a:p>
        </p:txBody>
      </p:sp>
      <p:pic>
        <p:nvPicPr>
          <p:cNvPr id="2" name="Picture 1" descr="A colorful text on a black background&#10;&#10;AI-generated content may be incorrect.">
            <a:extLst>
              <a:ext uri="{FF2B5EF4-FFF2-40B4-BE49-F238E27FC236}">
                <a16:creationId xmlns:a16="http://schemas.microsoft.com/office/drawing/2014/main" id="{3D33F12D-AA26-70F7-218C-92E8ED3F03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346" y="5783118"/>
            <a:ext cx="1691640" cy="845820"/>
          </a:xfrm>
          <a:prstGeom prst="rect">
            <a:avLst/>
          </a:prstGeom>
        </p:spPr>
      </p:pic>
      <p:sp>
        <p:nvSpPr>
          <p:cNvPr id="5" name="Picture Placeholder 5">
            <a:extLst>
              <a:ext uri="{FF2B5EF4-FFF2-40B4-BE49-F238E27FC236}">
                <a16:creationId xmlns:a16="http://schemas.microsoft.com/office/drawing/2014/main" id="{1BABC5C9-897E-49ED-A58A-61F2BE2674C3}"/>
              </a:ext>
            </a:extLst>
          </p:cNvPr>
          <p:cNvSpPr>
            <a:spLocks noGrp="1"/>
          </p:cNvSpPr>
          <p:nvPr>
            <p:ph type="pic" sz="quarter" idx="20"/>
          </p:nvPr>
        </p:nvSpPr>
        <p:spPr>
          <a:xfrm>
            <a:off x="3365500" y="404813"/>
            <a:ext cx="4075113" cy="5690428"/>
          </a:xfrm>
          <a:prstGeom prst="rect">
            <a:avLst/>
          </a:prstGeom>
        </p:spPr>
        <p:txBody>
          <a:bodyPr/>
          <a:lstStyle/>
          <a:p>
            <a:endParaRPr lang="en-US"/>
          </a:p>
        </p:txBody>
      </p:sp>
      <p:sp>
        <p:nvSpPr>
          <p:cNvPr id="7" name="Text Placeholder 23">
            <a:extLst>
              <a:ext uri="{FF2B5EF4-FFF2-40B4-BE49-F238E27FC236}">
                <a16:creationId xmlns:a16="http://schemas.microsoft.com/office/drawing/2014/main" id="{AB80A58F-AB85-FEFA-32E1-A3CBB1CB2AFD}"/>
              </a:ext>
            </a:extLst>
          </p:cNvPr>
          <p:cNvSpPr>
            <a:spLocks noGrp="1"/>
          </p:cNvSpPr>
          <p:nvPr>
            <p:ph type="body" sz="quarter" idx="19" hasCustomPrompt="1"/>
          </p:nvPr>
        </p:nvSpPr>
        <p:spPr>
          <a:xfrm>
            <a:off x="302437" y="2918271"/>
            <a:ext cx="2794776" cy="3116257"/>
          </a:xfrm>
          <a:prstGeom prst="rect">
            <a:avLst/>
          </a:prstGeom>
        </p:spPr>
        <p:txBody>
          <a:bodyPr/>
          <a:lstStyle>
            <a:lvl1pPr>
              <a:lnSpc>
                <a:spcPts val="2400"/>
              </a:lnSpc>
              <a:buNone/>
              <a:defRPr sz="1800"/>
            </a:lvl1p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NZ" sz="15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Body copy here: </a:t>
            </a:r>
            <a:br>
              <a:rPr kumimoji="0" lang="en-NZ" sz="15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br>
            <a:r>
              <a:rPr kumimoji="0" lang="en-NZ" sz="15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Calibri Regular 15/20. </a:t>
            </a:r>
          </a:p>
        </p:txBody>
      </p:sp>
      <p:sp>
        <p:nvSpPr>
          <p:cNvPr id="10" name="Picture Placeholder 5">
            <a:extLst>
              <a:ext uri="{FF2B5EF4-FFF2-40B4-BE49-F238E27FC236}">
                <a16:creationId xmlns:a16="http://schemas.microsoft.com/office/drawing/2014/main" id="{B32A3B6C-7A02-1960-0B3B-22D3225DDE95}"/>
              </a:ext>
            </a:extLst>
          </p:cNvPr>
          <p:cNvSpPr>
            <a:spLocks noGrp="1"/>
          </p:cNvSpPr>
          <p:nvPr>
            <p:ph type="pic" sz="quarter" idx="23"/>
          </p:nvPr>
        </p:nvSpPr>
        <p:spPr>
          <a:xfrm>
            <a:off x="7700987" y="3506401"/>
            <a:ext cx="1911013" cy="1173599"/>
          </a:xfrm>
          <a:prstGeom prst="rect">
            <a:avLst/>
          </a:prstGeom>
        </p:spPr>
        <p:txBody>
          <a:bodyPr/>
          <a:lstStyle/>
          <a:p>
            <a:endParaRPr lang="en-US"/>
          </a:p>
        </p:txBody>
      </p:sp>
      <p:sp>
        <p:nvSpPr>
          <p:cNvPr id="11" name="Picture Placeholder 5">
            <a:extLst>
              <a:ext uri="{FF2B5EF4-FFF2-40B4-BE49-F238E27FC236}">
                <a16:creationId xmlns:a16="http://schemas.microsoft.com/office/drawing/2014/main" id="{0779C34E-3D75-013A-A89E-98AC471D34EE}"/>
              </a:ext>
            </a:extLst>
          </p:cNvPr>
          <p:cNvSpPr>
            <a:spLocks noGrp="1"/>
          </p:cNvSpPr>
          <p:nvPr>
            <p:ph type="pic" sz="quarter" idx="24"/>
          </p:nvPr>
        </p:nvSpPr>
        <p:spPr>
          <a:xfrm>
            <a:off x="9875387" y="3506401"/>
            <a:ext cx="1911013" cy="2588842"/>
          </a:xfrm>
          <a:prstGeom prst="rect">
            <a:avLst/>
          </a:prstGeom>
        </p:spPr>
        <p:txBody>
          <a:bodyPr/>
          <a:lstStyle/>
          <a:p>
            <a:endParaRPr lang="en-US"/>
          </a:p>
        </p:txBody>
      </p:sp>
      <p:sp>
        <p:nvSpPr>
          <p:cNvPr id="13" name="Picture Placeholder 5">
            <a:extLst>
              <a:ext uri="{FF2B5EF4-FFF2-40B4-BE49-F238E27FC236}">
                <a16:creationId xmlns:a16="http://schemas.microsoft.com/office/drawing/2014/main" id="{AD4D7F10-57DF-66B0-CDF6-C238C058B97F}"/>
              </a:ext>
            </a:extLst>
          </p:cNvPr>
          <p:cNvSpPr>
            <a:spLocks noGrp="1"/>
          </p:cNvSpPr>
          <p:nvPr>
            <p:ph type="pic" sz="quarter" idx="25"/>
          </p:nvPr>
        </p:nvSpPr>
        <p:spPr>
          <a:xfrm>
            <a:off x="7700987" y="4939201"/>
            <a:ext cx="1911013" cy="1173599"/>
          </a:xfrm>
          <a:prstGeom prst="rect">
            <a:avLst/>
          </a:prstGeom>
        </p:spPr>
        <p:txBody>
          <a:bodyPr/>
          <a:lstStyle/>
          <a:p>
            <a:endParaRPr lang="en-US"/>
          </a:p>
        </p:txBody>
      </p:sp>
      <p:pic>
        <p:nvPicPr>
          <p:cNvPr id="24" name="Picture 23" descr="A blue outline of a swirly design&#10;&#10;AI-generated content may be incorrect.">
            <a:extLst>
              <a:ext uri="{FF2B5EF4-FFF2-40B4-BE49-F238E27FC236}">
                <a16:creationId xmlns:a16="http://schemas.microsoft.com/office/drawing/2014/main" id="{6043C433-4E81-10A1-32F6-E7B50A35B13F}"/>
              </a:ext>
            </a:extLst>
          </p:cNvPr>
          <p:cNvPicPr>
            <a:picLocks noChangeAspect="1"/>
          </p:cNvPicPr>
          <p:nvPr userDrawn="1"/>
        </p:nvPicPr>
        <p:blipFill>
          <a:blip r:embed="rId4"/>
          <a:stretch>
            <a:fillRect/>
          </a:stretch>
        </p:blipFill>
        <p:spPr>
          <a:xfrm>
            <a:off x="-140809" y="0"/>
            <a:ext cx="1524000" cy="1016000"/>
          </a:xfrm>
          <a:prstGeom prst="rect">
            <a:avLst/>
          </a:prstGeom>
        </p:spPr>
      </p:pic>
      <p:pic>
        <p:nvPicPr>
          <p:cNvPr id="19" name="Picture 18" descr="A red and black logo&#10;&#10;AI-generated content may be incorrect.">
            <a:extLst>
              <a:ext uri="{FF2B5EF4-FFF2-40B4-BE49-F238E27FC236}">
                <a16:creationId xmlns:a16="http://schemas.microsoft.com/office/drawing/2014/main" id="{5CE25562-A54B-1416-FDFD-18ECF97C148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41478" y="5655909"/>
            <a:ext cx="1455199" cy="1164159"/>
          </a:xfrm>
          <a:prstGeom prst="rect">
            <a:avLst/>
          </a:prstGeom>
        </p:spPr>
      </p:pic>
      <p:pic>
        <p:nvPicPr>
          <p:cNvPr id="16" name="Picture 15" descr="A face with red lines&#10;&#10;AI-generated content may be incorrect.">
            <a:extLst>
              <a:ext uri="{FF2B5EF4-FFF2-40B4-BE49-F238E27FC236}">
                <a16:creationId xmlns:a16="http://schemas.microsoft.com/office/drawing/2014/main" id="{F1216D85-B8F8-6C1D-1D7F-F107EC5B8348}"/>
              </a:ext>
            </a:extLst>
          </p:cNvPr>
          <p:cNvPicPr>
            <a:picLocks noChangeAspect="1"/>
          </p:cNvPicPr>
          <p:nvPr userDrawn="1"/>
        </p:nvPicPr>
        <p:blipFill>
          <a:blip r:embed="rId6"/>
          <a:stretch>
            <a:fillRect/>
          </a:stretch>
        </p:blipFill>
        <p:spPr>
          <a:xfrm>
            <a:off x="5741663" y="5425492"/>
            <a:ext cx="952500" cy="1524000"/>
          </a:xfrm>
          <a:prstGeom prst="rect">
            <a:avLst/>
          </a:prstGeom>
        </p:spPr>
      </p:pic>
      <p:pic>
        <p:nvPicPr>
          <p:cNvPr id="15" name="Picture 14" descr="A red line drawing of a brain&#10;&#10;AI-generated content may be incorrect.">
            <a:extLst>
              <a:ext uri="{FF2B5EF4-FFF2-40B4-BE49-F238E27FC236}">
                <a16:creationId xmlns:a16="http://schemas.microsoft.com/office/drawing/2014/main" id="{26EBBDB7-00D6-E221-8B6B-1937604D9E9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276013" y="5344761"/>
            <a:ext cx="1016000" cy="1016000"/>
          </a:xfrm>
          <a:prstGeom prst="rect">
            <a:avLst/>
          </a:prstGeom>
        </p:spPr>
      </p:pic>
      <p:pic>
        <p:nvPicPr>
          <p:cNvPr id="20" name="Picture 19" descr="A yellow outline of a book&#10;&#10;AI-generated content may be incorrect.">
            <a:extLst>
              <a:ext uri="{FF2B5EF4-FFF2-40B4-BE49-F238E27FC236}">
                <a16:creationId xmlns:a16="http://schemas.microsoft.com/office/drawing/2014/main" id="{E4601140-3867-A80B-2A8F-832CC43D1F2E}"/>
              </a:ext>
            </a:extLst>
          </p:cNvPr>
          <p:cNvPicPr>
            <a:picLocks noChangeAspect="1"/>
          </p:cNvPicPr>
          <p:nvPr userDrawn="1"/>
        </p:nvPicPr>
        <p:blipFill>
          <a:blip r:embed="rId8"/>
          <a:stretch>
            <a:fillRect/>
          </a:stretch>
        </p:blipFill>
        <p:spPr>
          <a:xfrm>
            <a:off x="9070326" y="5804068"/>
            <a:ext cx="1270000" cy="1016000"/>
          </a:xfrm>
          <a:prstGeom prst="rect">
            <a:avLst/>
          </a:prstGeom>
        </p:spPr>
      </p:pic>
    </p:spTree>
    <p:extLst>
      <p:ext uri="{BB962C8B-B14F-4D97-AF65-F5344CB8AC3E}">
        <p14:creationId xmlns:p14="http://schemas.microsoft.com/office/powerpoint/2010/main" val="1503337047"/>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descr="A colorful text on a black background&#10;&#10;AI-generated content may be incorrect.">
            <a:extLst>
              <a:ext uri="{FF2B5EF4-FFF2-40B4-BE49-F238E27FC236}">
                <a16:creationId xmlns:a16="http://schemas.microsoft.com/office/drawing/2014/main" id="{429BB983-4B15-E480-9848-244743BFDD9C}"/>
              </a:ext>
            </a:extLst>
          </p:cNvPr>
          <p:cNvPicPr>
            <a:picLocks noChangeAspect="1"/>
          </p:cNvPicPr>
          <p:nvPr userDrawn="1"/>
        </p:nvPicPr>
        <p:blipFill>
          <a:blip r:embed="rId2"/>
          <a:stretch>
            <a:fillRect/>
          </a:stretch>
        </p:blipFill>
        <p:spPr>
          <a:xfrm>
            <a:off x="3017576" y="1435794"/>
            <a:ext cx="6156848" cy="2666660"/>
          </a:xfrm>
          <a:prstGeom prst="rect">
            <a:avLst/>
          </a:prstGeom>
        </p:spPr>
      </p:pic>
      <p:sp>
        <p:nvSpPr>
          <p:cNvPr id="10" name="Text Placeholder 19">
            <a:extLst>
              <a:ext uri="{FF2B5EF4-FFF2-40B4-BE49-F238E27FC236}">
                <a16:creationId xmlns:a16="http://schemas.microsoft.com/office/drawing/2014/main" id="{E59B160E-27A6-F048-0F8C-998477C8E093}"/>
              </a:ext>
            </a:extLst>
          </p:cNvPr>
          <p:cNvSpPr>
            <a:spLocks noGrp="1"/>
          </p:cNvSpPr>
          <p:nvPr>
            <p:ph type="body" sz="quarter" idx="10" hasCustomPrompt="1"/>
          </p:nvPr>
        </p:nvSpPr>
        <p:spPr>
          <a:xfrm>
            <a:off x="3348198" y="4914582"/>
            <a:ext cx="4336034" cy="797124"/>
          </a:xfrm>
          <a:prstGeom prst="rect">
            <a:avLst/>
          </a:prstGeom>
        </p:spPr>
        <p:txBody>
          <a:bodyPr/>
          <a:lstStyle>
            <a:lvl1pPr algn="l">
              <a:buNone/>
              <a:defRPr lang="en-NZ" sz="1500" b="0" i="0" smtClean="0">
                <a:solidFill>
                  <a:schemeClr val="tx1"/>
                </a:solidFill>
                <a:effectLst/>
              </a:defRPr>
            </a:lvl1pPr>
            <a:lvl2pPr>
              <a:defRPr sz="3000" b="1" i="0">
                <a:solidFill>
                  <a:schemeClr val="accent2"/>
                </a:solidFill>
                <a:latin typeface="Calibri" panose="020F0502020204030204" pitchFamily="34" charset="0"/>
                <a:cs typeface="Calibri" panose="020F0502020204030204" pitchFamily="34" charset="0"/>
              </a:defRPr>
            </a:lvl2pPr>
            <a:lvl3pPr>
              <a:defRPr sz="3000" b="1" i="0">
                <a:solidFill>
                  <a:schemeClr val="accent2"/>
                </a:solidFill>
                <a:latin typeface="Calibri" panose="020F0502020204030204" pitchFamily="34" charset="0"/>
                <a:cs typeface="Calibri" panose="020F0502020204030204" pitchFamily="34" charset="0"/>
              </a:defRPr>
            </a:lvl3pPr>
            <a:lvl4pPr>
              <a:defRPr sz="3000" b="1" i="0">
                <a:solidFill>
                  <a:schemeClr val="accent2"/>
                </a:solidFill>
                <a:latin typeface="Calibri" panose="020F0502020204030204" pitchFamily="34" charset="0"/>
                <a:cs typeface="Calibri" panose="020F0502020204030204" pitchFamily="34" charset="0"/>
              </a:defRPr>
            </a:lvl4pPr>
            <a:lvl5pPr>
              <a:defRPr sz="3000" b="1" i="0">
                <a:solidFill>
                  <a:schemeClr val="accent2"/>
                </a:solidFill>
                <a:latin typeface="Calibri" panose="020F0502020204030204" pitchFamily="34" charset="0"/>
                <a:cs typeface="Calibri" panose="020F0502020204030204" pitchFamily="34" charset="0"/>
              </a:defRPr>
            </a:lvl5pPr>
          </a:lstStyle>
          <a:p>
            <a:r>
              <a:rPr lang="en-NZ">
                <a:solidFill>
                  <a:srgbClr val="F58232"/>
                </a:solidFill>
                <a:effectLst/>
                <a:latin typeface="Sofia Pro" pitchFamily="2" charset="0"/>
              </a:rPr>
              <a:t>For information and to book your class visit:</a:t>
            </a:r>
          </a:p>
          <a:p>
            <a:r>
              <a:rPr lang="en-NZ" b="1" err="1">
                <a:effectLst/>
                <a:latin typeface="Sofia Pro" pitchFamily="2" charset="0"/>
              </a:rPr>
              <a:t>miharoexperience.nz</a:t>
            </a:r>
            <a:r>
              <a:rPr lang="en-NZ" b="1">
                <a:effectLst/>
                <a:latin typeface="Sofia Pro" pitchFamily="2" charset="0"/>
              </a:rPr>
              <a:t> </a:t>
            </a:r>
            <a:endParaRPr lang="en-NZ">
              <a:effectLst/>
              <a:latin typeface="Sofia Pro" pitchFamily="2" charset="0"/>
            </a:endParaRPr>
          </a:p>
        </p:txBody>
      </p:sp>
      <p:pic>
        <p:nvPicPr>
          <p:cNvPr id="3" name="Picture 2" descr="A qr code with a letter m&#10;&#10;AI-generated content may be incorrect.">
            <a:extLst>
              <a:ext uri="{FF2B5EF4-FFF2-40B4-BE49-F238E27FC236}">
                <a16:creationId xmlns:a16="http://schemas.microsoft.com/office/drawing/2014/main" id="{7FA0F3F0-D3C9-70E4-8B31-12D028807811}"/>
              </a:ext>
            </a:extLst>
          </p:cNvPr>
          <p:cNvPicPr>
            <a:picLocks noChangeAspect="1"/>
          </p:cNvPicPr>
          <p:nvPr userDrawn="1"/>
        </p:nvPicPr>
        <p:blipFill>
          <a:blip r:embed="rId3"/>
          <a:stretch>
            <a:fillRect/>
          </a:stretch>
        </p:blipFill>
        <p:spPr>
          <a:xfrm>
            <a:off x="7684232" y="4636320"/>
            <a:ext cx="1222024" cy="1211336"/>
          </a:xfrm>
          <a:prstGeom prst="rect">
            <a:avLst/>
          </a:prstGeom>
        </p:spPr>
      </p:pic>
    </p:spTree>
    <p:extLst>
      <p:ext uri="{BB962C8B-B14F-4D97-AF65-F5344CB8AC3E}">
        <p14:creationId xmlns:p14="http://schemas.microsoft.com/office/powerpoint/2010/main" val="2043793177"/>
      </p:ext>
    </p:extLst>
  </p:cSld>
  <p:clrMapOvr>
    <a:masterClrMapping/>
  </p:clrMapOvr>
  <p:transition spd="med">
    <p:pull/>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colorful text on a black background&#10;&#10;AI-generated content may be incorrect.">
            <a:extLst>
              <a:ext uri="{FF2B5EF4-FFF2-40B4-BE49-F238E27FC236}">
                <a16:creationId xmlns:a16="http://schemas.microsoft.com/office/drawing/2014/main" id="{429BB983-4B15-E480-9848-244743BFDD9C}"/>
              </a:ext>
            </a:extLst>
          </p:cNvPr>
          <p:cNvPicPr>
            <a:picLocks noChangeAspect="1"/>
          </p:cNvPicPr>
          <p:nvPr userDrawn="1"/>
        </p:nvPicPr>
        <p:blipFill>
          <a:blip r:embed="rId2"/>
          <a:stretch>
            <a:fillRect/>
          </a:stretch>
        </p:blipFill>
        <p:spPr>
          <a:xfrm>
            <a:off x="1204468" y="2300104"/>
            <a:ext cx="5212842" cy="2257791"/>
          </a:xfrm>
          <a:prstGeom prst="rect">
            <a:avLst/>
          </a:prstGeom>
        </p:spPr>
      </p:pic>
      <p:sp>
        <p:nvSpPr>
          <p:cNvPr id="10" name="Text Placeholder 19">
            <a:extLst>
              <a:ext uri="{FF2B5EF4-FFF2-40B4-BE49-F238E27FC236}">
                <a16:creationId xmlns:a16="http://schemas.microsoft.com/office/drawing/2014/main" id="{E59B160E-27A6-F048-0F8C-998477C8E093}"/>
              </a:ext>
            </a:extLst>
          </p:cNvPr>
          <p:cNvSpPr>
            <a:spLocks noGrp="1"/>
          </p:cNvSpPr>
          <p:nvPr>
            <p:ph type="body" sz="quarter" idx="10" hasCustomPrompt="1"/>
          </p:nvPr>
        </p:nvSpPr>
        <p:spPr>
          <a:xfrm>
            <a:off x="1023239" y="5039360"/>
            <a:ext cx="5575300" cy="673100"/>
          </a:xfrm>
          <a:prstGeom prst="rect">
            <a:avLst/>
          </a:prstGeom>
        </p:spPr>
        <p:txBody>
          <a:bodyPr/>
          <a:lstStyle>
            <a:lvl1pPr algn="ctr">
              <a:buNone/>
              <a:defRPr sz="4000" b="1" i="0">
                <a:solidFill>
                  <a:schemeClr val="accent2"/>
                </a:solidFill>
                <a:latin typeface="Calibri" panose="020F0502020204030204" pitchFamily="34" charset="0"/>
                <a:cs typeface="Calibri" panose="020F0502020204030204" pitchFamily="34" charset="0"/>
              </a:defRPr>
            </a:lvl1pPr>
            <a:lvl2pPr>
              <a:defRPr sz="3000" b="1" i="0">
                <a:solidFill>
                  <a:schemeClr val="accent2"/>
                </a:solidFill>
                <a:latin typeface="Calibri" panose="020F0502020204030204" pitchFamily="34" charset="0"/>
                <a:cs typeface="Calibri" panose="020F0502020204030204" pitchFamily="34" charset="0"/>
              </a:defRPr>
            </a:lvl2pPr>
            <a:lvl3pPr>
              <a:defRPr sz="3000" b="1" i="0">
                <a:solidFill>
                  <a:schemeClr val="accent2"/>
                </a:solidFill>
                <a:latin typeface="Calibri" panose="020F0502020204030204" pitchFamily="34" charset="0"/>
                <a:cs typeface="Calibri" panose="020F0502020204030204" pitchFamily="34" charset="0"/>
              </a:defRPr>
            </a:lvl3pPr>
            <a:lvl4pPr>
              <a:defRPr sz="3000" b="1" i="0">
                <a:solidFill>
                  <a:schemeClr val="accent2"/>
                </a:solidFill>
                <a:latin typeface="Calibri" panose="020F0502020204030204" pitchFamily="34" charset="0"/>
                <a:cs typeface="Calibri" panose="020F0502020204030204" pitchFamily="34" charset="0"/>
              </a:defRPr>
            </a:lvl4pPr>
            <a:lvl5pPr>
              <a:defRPr sz="3000" b="1" i="0">
                <a:solidFill>
                  <a:schemeClr val="accent2"/>
                </a:solidFill>
                <a:latin typeface="Calibri" panose="020F0502020204030204" pitchFamily="34" charset="0"/>
                <a:cs typeface="Calibri" panose="020F0502020204030204" pitchFamily="34" charset="0"/>
              </a:defRPr>
            </a:lvl5pPr>
          </a:lstStyle>
          <a:p>
            <a:pPr lvl="0"/>
            <a:r>
              <a:rPr lang="en-GB"/>
              <a:t>Main Title </a:t>
            </a:r>
          </a:p>
        </p:txBody>
      </p:sp>
      <p:pic>
        <p:nvPicPr>
          <p:cNvPr id="3" name="Picture 2" descr="A colorful lines and squares with different images&#10;&#10;AI-generated content may be incorrect.">
            <a:extLst>
              <a:ext uri="{FF2B5EF4-FFF2-40B4-BE49-F238E27FC236}">
                <a16:creationId xmlns:a16="http://schemas.microsoft.com/office/drawing/2014/main" id="{39264DF6-2AB2-39E9-65A8-B74AD8B16F34}"/>
              </a:ext>
            </a:extLst>
          </p:cNvPr>
          <p:cNvPicPr>
            <a:picLocks noChangeAspect="1"/>
          </p:cNvPicPr>
          <p:nvPr userDrawn="1"/>
        </p:nvPicPr>
        <p:blipFill>
          <a:blip r:embed="rId3"/>
          <a:stretch>
            <a:fillRect/>
          </a:stretch>
        </p:blipFill>
        <p:spPr>
          <a:xfrm>
            <a:off x="5507228" y="391485"/>
            <a:ext cx="7184644" cy="5615673"/>
          </a:xfrm>
          <a:prstGeom prst="rect">
            <a:avLst/>
          </a:prstGeom>
        </p:spPr>
      </p:pic>
    </p:spTree>
    <p:extLst>
      <p:ext uri="{BB962C8B-B14F-4D97-AF65-F5344CB8AC3E}">
        <p14:creationId xmlns:p14="http://schemas.microsoft.com/office/powerpoint/2010/main" val="3178523524"/>
      </p:ext>
    </p:extLst>
  </p:cSld>
  <p:clrMapOvr>
    <a:masterClrMapping/>
  </p:clrMapOvr>
  <p:transition spd="med">
    <p:pull/>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2856BDCC-D38C-ACF2-59EB-C71549A05BBC}"/>
              </a:ext>
            </a:extLst>
          </p:cNvPr>
          <p:cNvSpPr>
            <a:spLocks noGrp="1"/>
          </p:cNvSpPr>
          <p:nvPr>
            <p:ph type="body" sz="quarter" idx="10" hasCustomPrompt="1"/>
          </p:nvPr>
        </p:nvSpPr>
        <p:spPr>
          <a:xfrm>
            <a:off x="304800" y="768986"/>
            <a:ext cx="5575300" cy="673100"/>
          </a:xfrm>
          <a:prstGeom prst="rect">
            <a:avLst/>
          </a:prstGeom>
        </p:spPr>
        <p:txBody>
          <a:bodyPr/>
          <a:lstStyle>
            <a:lvl1pPr>
              <a:buNone/>
              <a:defRPr sz="4000" b="1" i="0">
                <a:solidFill>
                  <a:schemeClr val="accent2"/>
                </a:solidFill>
                <a:latin typeface="Calibri" panose="020F0502020204030204" pitchFamily="34" charset="0"/>
                <a:cs typeface="Calibri" panose="020F0502020204030204" pitchFamily="34" charset="0"/>
              </a:defRPr>
            </a:lvl1pPr>
            <a:lvl2pPr>
              <a:defRPr sz="3000" b="1" i="0">
                <a:solidFill>
                  <a:schemeClr val="accent2"/>
                </a:solidFill>
                <a:latin typeface="Calibri" panose="020F0502020204030204" pitchFamily="34" charset="0"/>
                <a:cs typeface="Calibri" panose="020F0502020204030204" pitchFamily="34" charset="0"/>
              </a:defRPr>
            </a:lvl2pPr>
            <a:lvl3pPr>
              <a:defRPr sz="3000" b="1" i="0">
                <a:solidFill>
                  <a:schemeClr val="accent2"/>
                </a:solidFill>
                <a:latin typeface="Calibri" panose="020F0502020204030204" pitchFamily="34" charset="0"/>
                <a:cs typeface="Calibri" panose="020F0502020204030204" pitchFamily="34" charset="0"/>
              </a:defRPr>
            </a:lvl3pPr>
            <a:lvl4pPr>
              <a:defRPr sz="3000" b="1" i="0">
                <a:solidFill>
                  <a:schemeClr val="accent2"/>
                </a:solidFill>
                <a:latin typeface="Calibri" panose="020F0502020204030204" pitchFamily="34" charset="0"/>
                <a:cs typeface="Calibri" panose="020F0502020204030204" pitchFamily="34" charset="0"/>
              </a:defRPr>
            </a:lvl4pPr>
            <a:lvl5pPr>
              <a:defRPr sz="3000" b="1" i="0">
                <a:solidFill>
                  <a:schemeClr val="accent2"/>
                </a:solidFill>
                <a:latin typeface="Calibri" panose="020F0502020204030204" pitchFamily="34" charset="0"/>
                <a:cs typeface="Calibri" panose="020F0502020204030204" pitchFamily="34" charset="0"/>
              </a:defRPr>
            </a:lvl5pPr>
          </a:lstStyle>
          <a:p>
            <a:pPr lvl="0"/>
            <a:r>
              <a:rPr lang="en-GB"/>
              <a:t>Main Heading</a:t>
            </a:r>
          </a:p>
        </p:txBody>
      </p:sp>
      <p:sp>
        <p:nvSpPr>
          <p:cNvPr id="24" name="Text Placeholder 23">
            <a:extLst>
              <a:ext uri="{FF2B5EF4-FFF2-40B4-BE49-F238E27FC236}">
                <a16:creationId xmlns:a16="http://schemas.microsoft.com/office/drawing/2014/main" id="{D0518533-12E1-0A2D-27C3-314603DA0816}"/>
              </a:ext>
            </a:extLst>
          </p:cNvPr>
          <p:cNvSpPr>
            <a:spLocks noGrp="1"/>
          </p:cNvSpPr>
          <p:nvPr>
            <p:ph type="body" sz="quarter" idx="12" hasCustomPrompt="1"/>
          </p:nvPr>
        </p:nvSpPr>
        <p:spPr>
          <a:xfrm>
            <a:off x="308928" y="2699237"/>
            <a:ext cx="5575300" cy="3035300"/>
          </a:xfrm>
          <a:prstGeom prst="rect">
            <a:avLst/>
          </a:prstGeom>
        </p:spPr>
        <p:txBody>
          <a:bodyPr/>
          <a:lstStyle>
            <a:lvl1pPr>
              <a:lnSpc>
                <a:spcPts val="2400"/>
              </a:lnSpc>
              <a:buNone/>
              <a:defRPr sz="1800"/>
            </a:lvl1p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NZ" sz="15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Body copy here: Calibri Regular 15/20</a:t>
            </a:r>
          </a:p>
        </p:txBody>
      </p:sp>
      <p:sp>
        <p:nvSpPr>
          <p:cNvPr id="3" name="Picture Placeholder 2">
            <a:extLst>
              <a:ext uri="{FF2B5EF4-FFF2-40B4-BE49-F238E27FC236}">
                <a16:creationId xmlns:a16="http://schemas.microsoft.com/office/drawing/2014/main" id="{9DD4E447-4891-8D76-2860-4D8D028020A3}"/>
              </a:ext>
            </a:extLst>
          </p:cNvPr>
          <p:cNvSpPr>
            <a:spLocks noGrp="1"/>
          </p:cNvSpPr>
          <p:nvPr>
            <p:ph type="pic" sz="quarter" idx="13"/>
          </p:nvPr>
        </p:nvSpPr>
        <p:spPr>
          <a:xfrm>
            <a:off x="6348413" y="414973"/>
            <a:ext cx="5435600" cy="3537351"/>
          </a:xfrm>
          <a:prstGeom prst="rect">
            <a:avLst/>
          </a:prstGeom>
        </p:spPr>
        <p:txBody>
          <a:bodyPr/>
          <a:lstStyle>
            <a:lvl1pPr>
              <a:buNone/>
              <a:defRPr/>
            </a:lvl1pPr>
          </a:lstStyle>
          <a:p>
            <a:endParaRPr lang="en-US"/>
          </a:p>
        </p:txBody>
      </p:sp>
      <p:sp>
        <p:nvSpPr>
          <p:cNvPr id="4" name="Text Placeholder 3">
            <a:extLst>
              <a:ext uri="{FF2B5EF4-FFF2-40B4-BE49-F238E27FC236}">
                <a16:creationId xmlns:a16="http://schemas.microsoft.com/office/drawing/2014/main" id="{DD76342C-A5A9-DFBF-F196-84199D43FAAB}"/>
              </a:ext>
            </a:extLst>
          </p:cNvPr>
          <p:cNvSpPr>
            <a:spLocks noGrp="1"/>
          </p:cNvSpPr>
          <p:nvPr>
            <p:ph type="body" sz="quarter" idx="14" hasCustomPrompt="1"/>
          </p:nvPr>
        </p:nvSpPr>
        <p:spPr>
          <a:xfrm>
            <a:off x="304800" y="1631950"/>
            <a:ext cx="5575300" cy="831850"/>
          </a:xfrm>
          <a:prstGeom prst="rect">
            <a:avLst/>
          </a:prstGeom>
        </p:spPr>
        <p:txBody>
          <a:bodyPr/>
          <a:lstStyle>
            <a:lvl1pPr>
              <a:lnSpc>
                <a:spcPts val="2500"/>
              </a:lnSpc>
              <a:buNone/>
              <a:defRPr sz="2000" b="1" i="0">
                <a:solidFill>
                  <a:schemeClr val="accent2"/>
                </a:solidFill>
                <a:latin typeface="Calibri" panose="020F0502020204030204" pitchFamily="34" charset="0"/>
                <a:cs typeface="Calibri" panose="020F0502020204030204" pitchFamily="34" charset="0"/>
              </a:defRPr>
            </a:lvl1pPr>
          </a:lstStyle>
          <a:p>
            <a:pPr lvl="0"/>
            <a:r>
              <a:rPr lang="en-US"/>
              <a:t>Opening Paragraph</a:t>
            </a:r>
          </a:p>
        </p:txBody>
      </p:sp>
      <p:sp>
        <p:nvSpPr>
          <p:cNvPr id="5" name="Text Placeholder 23">
            <a:extLst>
              <a:ext uri="{FF2B5EF4-FFF2-40B4-BE49-F238E27FC236}">
                <a16:creationId xmlns:a16="http://schemas.microsoft.com/office/drawing/2014/main" id="{456652C6-BDFB-77A2-686E-4FEC56EC1716}"/>
              </a:ext>
            </a:extLst>
          </p:cNvPr>
          <p:cNvSpPr>
            <a:spLocks noGrp="1"/>
          </p:cNvSpPr>
          <p:nvPr>
            <p:ph type="body" sz="quarter" idx="15" hasCustomPrompt="1"/>
          </p:nvPr>
        </p:nvSpPr>
        <p:spPr>
          <a:xfrm>
            <a:off x="6316763" y="4293769"/>
            <a:ext cx="5467250" cy="1865206"/>
          </a:xfrm>
          <a:prstGeom prst="rect">
            <a:avLst/>
          </a:prstGeom>
        </p:spPr>
        <p:txBody>
          <a:bodyPr/>
          <a:lstStyle>
            <a:lvl1pPr>
              <a:lnSpc>
                <a:spcPts val="2400"/>
              </a:lnSpc>
              <a:buNone/>
              <a:defRPr sz="1800"/>
            </a:lvl1p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NZ" sz="15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Body copy here: Calibri Regular 15/20</a:t>
            </a:r>
          </a:p>
        </p:txBody>
      </p:sp>
      <p:pic>
        <p:nvPicPr>
          <p:cNvPr id="6" name="Picture 5" descr="A colorful text on a black background&#10;&#10;AI-generated content may be incorrect.">
            <a:extLst>
              <a:ext uri="{FF2B5EF4-FFF2-40B4-BE49-F238E27FC236}">
                <a16:creationId xmlns:a16="http://schemas.microsoft.com/office/drawing/2014/main" id="{5E2E6DB8-55EB-5D54-F109-D75C972519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346" y="5783118"/>
            <a:ext cx="1691640" cy="845820"/>
          </a:xfrm>
          <a:prstGeom prst="rect">
            <a:avLst/>
          </a:prstGeom>
        </p:spPr>
      </p:pic>
    </p:spTree>
    <p:extLst>
      <p:ext uri="{BB962C8B-B14F-4D97-AF65-F5344CB8AC3E}">
        <p14:creationId xmlns:p14="http://schemas.microsoft.com/office/powerpoint/2010/main" val="1552595088"/>
      </p:ext>
    </p:extLst>
  </p:cSld>
  <p:clrMapOvr>
    <a:masterClrMapping/>
  </p:clrMapOvr>
  <p:transition spd="med">
    <p:pull/>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B784A83-C421-BE70-D56B-8AF49463F74B}"/>
              </a:ext>
            </a:extLst>
          </p:cNvPr>
          <p:cNvSpPr>
            <a:spLocks noGrp="1"/>
          </p:cNvSpPr>
          <p:nvPr>
            <p:ph type="pic" sz="quarter" idx="11"/>
          </p:nvPr>
        </p:nvSpPr>
        <p:spPr>
          <a:xfrm>
            <a:off x="6311900" y="404812"/>
            <a:ext cx="5472113" cy="6084887"/>
          </a:xfrm>
          <a:prstGeom prst="rect">
            <a:avLst/>
          </a:prstGeom>
        </p:spPr>
        <p:txBody>
          <a:bodyPr/>
          <a:lstStyle/>
          <a:p>
            <a:endParaRPr lang="en-US"/>
          </a:p>
        </p:txBody>
      </p:sp>
      <p:sp>
        <p:nvSpPr>
          <p:cNvPr id="11" name="Text Placeholder 19">
            <a:extLst>
              <a:ext uri="{FF2B5EF4-FFF2-40B4-BE49-F238E27FC236}">
                <a16:creationId xmlns:a16="http://schemas.microsoft.com/office/drawing/2014/main" id="{55E7900A-9944-E71F-14FE-E40198C854C2}"/>
              </a:ext>
            </a:extLst>
          </p:cNvPr>
          <p:cNvSpPr>
            <a:spLocks noGrp="1"/>
          </p:cNvSpPr>
          <p:nvPr>
            <p:ph type="body" sz="quarter" idx="10" hasCustomPrompt="1"/>
          </p:nvPr>
        </p:nvSpPr>
        <p:spPr>
          <a:xfrm>
            <a:off x="304800" y="2973706"/>
            <a:ext cx="5575300" cy="673100"/>
          </a:xfrm>
          <a:prstGeom prst="rect">
            <a:avLst/>
          </a:prstGeom>
        </p:spPr>
        <p:txBody>
          <a:bodyPr/>
          <a:lstStyle>
            <a:lvl1pPr>
              <a:buNone/>
              <a:defRPr sz="4000" b="1" i="0">
                <a:solidFill>
                  <a:schemeClr val="accent2"/>
                </a:solidFill>
                <a:latin typeface="Calibri" panose="020F0502020204030204" pitchFamily="34" charset="0"/>
                <a:cs typeface="Calibri" panose="020F0502020204030204" pitchFamily="34" charset="0"/>
              </a:defRPr>
            </a:lvl1pPr>
            <a:lvl2pPr>
              <a:defRPr sz="3000" b="1" i="0">
                <a:solidFill>
                  <a:schemeClr val="accent2"/>
                </a:solidFill>
                <a:latin typeface="Calibri" panose="020F0502020204030204" pitchFamily="34" charset="0"/>
                <a:cs typeface="Calibri" panose="020F0502020204030204" pitchFamily="34" charset="0"/>
              </a:defRPr>
            </a:lvl2pPr>
            <a:lvl3pPr>
              <a:defRPr sz="3000" b="1" i="0">
                <a:solidFill>
                  <a:schemeClr val="accent2"/>
                </a:solidFill>
                <a:latin typeface="Calibri" panose="020F0502020204030204" pitchFamily="34" charset="0"/>
                <a:cs typeface="Calibri" panose="020F0502020204030204" pitchFamily="34" charset="0"/>
              </a:defRPr>
            </a:lvl3pPr>
            <a:lvl4pPr>
              <a:defRPr sz="3000" b="1" i="0">
                <a:solidFill>
                  <a:schemeClr val="accent2"/>
                </a:solidFill>
                <a:latin typeface="Calibri" panose="020F0502020204030204" pitchFamily="34" charset="0"/>
                <a:cs typeface="Calibri" panose="020F0502020204030204" pitchFamily="34" charset="0"/>
              </a:defRPr>
            </a:lvl4pPr>
            <a:lvl5pPr>
              <a:defRPr sz="3000" b="1" i="0">
                <a:solidFill>
                  <a:schemeClr val="accent2"/>
                </a:solidFill>
                <a:latin typeface="Calibri" panose="020F0502020204030204" pitchFamily="34" charset="0"/>
                <a:cs typeface="Calibri" panose="020F0502020204030204" pitchFamily="34" charset="0"/>
              </a:defRPr>
            </a:lvl5pPr>
          </a:lstStyle>
          <a:p>
            <a:pPr lvl="0"/>
            <a:r>
              <a:rPr lang="en-GB"/>
              <a:t>Main Heading</a:t>
            </a:r>
          </a:p>
        </p:txBody>
      </p:sp>
      <p:sp>
        <p:nvSpPr>
          <p:cNvPr id="13" name="Text Placeholder 23">
            <a:extLst>
              <a:ext uri="{FF2B5EF4-FFF2-40B4-BE49-F238E27FC236}">
                <a16:creationId xmlns:a16="http://schemas.microsoft.com/office/drawing/2014/main" id="{6B7BA565-A378-1764-EA81-08898A5F78EA}"/>
              </a:ext>
            </a:extLst>
          </p:cNvPr>
          <p:cNvSpPr>
            <a:spLocks noGrp="1"/>
          </p:cNvSpPr>
          <p:nvPr>
            <p:ph type="body" sz="quarter" idx="13" hasCustomPrompt="1"/>
          </p:nvPr>
        </p:nvSpPr>
        <p:spPr>
          <a:xfrm>
            <a:off x="304800" y="4835944"/>
            <a:ext cx="5575300" cy="1020750"/>
          </a:xfrm>
          <a:prstGeom prst="rect">
            <a:avLst/>
          </a:prstGeom>
        </p:spPr>
        <p:txBody>
          <a:bodyPr/>
          <a:lstStyle>
            <a:lvl1pPr>
              <a:lnSpc>
                <a:spcPts val="2400"/>
              </a:lnSpc>
              <a:buNone/>
              <a:defRPr sz="1800"/>
            </a:lvl1p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NZ" sz="15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Body copy here: Calibri Regular 15/20</a:t>
            </a:r>
          </a:p>
        </p:txBody>
      </p:sp>
      <p:sp>
        <p:nvSpPr>
          <p:cNvPr id="14" name="Picture Placeholder 8">
            <a:extLst>
              <a:ext uri="{FF2B5EF4-FFF2-40B4-BE49-F238E27FC236}">
                <a16:creationId xmlns:a16="http://schemas.microsoft.com/office/drawing/2014/main" id="{1422837E-4C12-6743-EB1A-F24C3F8CE763}"/>
              </a:ext>
            </a:extLst>
          </p:cNvPr>
          <p:cNvSpPr>
            <a:spLocks noGrp="1"/>
          </p:cNvSpPr>
          <p:nvPr>
            <p:ph type="pic" sz="quarter" idx="14"/>
          </p:nvPr>
        </p:nvSpPr>
        <p:spPr>
          <a:xfrm>
            <a:off x="2681288" y="404813"/>
            <a:ext cx="3198812" cy="2145347"/>
          </a:xfrm>
          <a:prstGeom prst="rect">
            <a:avLst/>
          </a:prstGeom>
        </p:spPr>
        <p:txBody>
          <a:bodyPr/>
          <a:lstStyle/>
          <a:p>
            <a:endParaRPr lang="en-US"/>
          </a:p>
        </p:txBody>
      </p:sp>
      <p:sp>
        <p:nvSpPr>
          <p:cNvPr id="3" name="Text Placeholder 2">
            <a:extLst>
              <a:ext uri="{FF2B5EF4-FFF2-40B4-BE49-F238E27FC236}">
                <a16:creationId xmlns:a16="http://schemas.microsoft.com/office/drawing/2014/main" id="{31ABC8EE-CABD-09F3-529C-47F00C4896CF}"/>
              </a:ext>
            </a:extLst>
          </p:cNvPr>
          <p:cNvSpPr>
            <a:spLocks noGrp="1"/>
          </p:cNvSpPr>
          <p:nvPr>
            <p:ph type="body" sz="quarter" idx="15" hasCustomPrompt="1"/>
          </p:nvPr>
        </p:nvSpPr>
        <p:spPr>
          <a:xfrm>
            <a:off x="304800" y="3800475"/>
            <a:ext cx="5575300" cy="944563"/>
          </a:xfrm>
          <a:prstGeom prst="rect">
            <a:avLst/>
          </a:prstGeom>
        </p:spPr>
        <p:txBody>
          <a:bodyPr/>
          <a:lstStyle>
            <a:lvl1pPr>
              <a:lnSpc>
                <a:spcPts val="2500"/>
              </a:lnSpc>
              <a:buNone/>
              <a:defRPr sz="2000" b="1" i="0">
                <a:solidFill>
                  <a:schemeClr val="accent2"/>
                </a:solidFill>
                <a:latin typeface="Calibri" panose="020F0502020204030204" pitchFamily="34" charset="0"/>
                <a:cs typeface="Calibri" panose="020F0502020204030204" pitchFamily="34" charset="0"/>
              </a:defRPr>
            </a:lvl1pPr>
          </a:lstStyle>
          <a:p>
            <a:pPr lvl="0"/>
            <a:r>
              <a:rPr lang="en-US"/>
              <a:t>Opening paragraph: 20/25</a:t>
            </a:r>
          </a:p>
        </p:txBody>
      </p:sp>
      <p:pic>
        <p:nvPicPr>
          <p:cNvPr id="4" name="Picture 3" descr="A colorful text on a black background&#10;&#10;AI-generated content may be incorrect.">
            <a:extLst>
              <a:ext uri="{FF2B5EF4-FFF2-40B4-BE49-F238E27FC236}">
                <a16:creationId xmlns:a16="http://schemas.microsoft.com/office/drawing/2014/main" id="{CDBB6A83-3971-4CC5-FC32-C1C5E5F304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346" y="5783118"/>
            <a:ext cx="1691640" cy="845820"/>
          </a:xfrm>
          <a:prstGeom prst="rect">
            <a:avLst/>
          </a:prstGeom>
        </p:spPr>
      </p:pic>
    </p:spTree>
    <p:extLst>
      <p:ext uri="{BB962C8B-B14F-4D97-AF65-F5344CB8AC3E}">
        <p14:creationId xmlns:p14="http://schemas.microsoft.com/office/powerpoint/2010/main" val="2327011508"/>
      </p:ext>
    </p:extLst>
  </p:cSld>
  <p:clrMapOvr>
    <a:masterClrMapping/>
  </p:clrMapOvr>
  <p:transition spd="med">
    <p:pull/>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A person with red hair and a black background&#10;&#10;AI-generated content may be incorrect.">
            <a:extLst>
              <a:ext uri="{FF2B5EF4-FFF2-40B4-BE49-F238E27FC236}">
                <a16:creationId xmlns:a16="http://schemas.microsoft.com/office/drawing/2014/main" id="{0E79441B-69E7-2C9B-FFEB-67D1EA2B76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18647" y="245647"/>
            <a:ext cx="5047245" cy="3471803"/>
          </a:xfrm>
          <a:prstGeom prst="rect">
            <a:avLst/>
          </a:prstGeom>
        </p:spPr>
      </p:pic>
      <p:pic>
        <p:nvPicPr>
          <p:cNvPr id="17" name="Picture 16" descr="A red line drawing of a brain&#10;&#10;AI-generated content may be incorrect.">
            <a:extLst>
              <a:ext uri="{FF2B5EF4-FFF2-40B4-BE49-F238E27FC236}">
                <a16:creationId xmlns:a16="http://schemas.microsoft.com/office/drawing/2014/main" id="{B15073D4-16EB-96A1-02C1-03F9E55B3F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74116" y="5936105"/>
            <a:ext cx="1016000" cy="1016000"/>
          </a:xfrm>
          <a:prstGeom prst="rect">
            <a:avLst/>
          </a:prstGeom>
        </p:spPr>
      </p:pic>
      <p:pic>
        <p:nvPicPr>
          <p:cNvPr id="18" name="Picture 17" descr="A face with red lines&#10;&#10;AI-generated content may be incorrect.">
            <a:extLst>
              <a:ext uri="{FF2B5EF4-FFF2-40B4-BE49-F238E27FC236}">
                <a16:creationId xmlns:a16="http://schemas.microsoft.com/office/drawing/2014/main" id="{9A9FE0C3-AD92-BBF6-2EED-ACE566970DE7}"/>
              </a:ext>
            </a:extLst>
          </p:cNvPr>
          <p:cNvPicPr>
            <a:picLocks noChangeAspect="1"/>
          </p:cNvPicPr>
          <p:nvPr userDrawn="1"/>
        </p:nvPicPr>
        <p:blipFill>
          <a:blip r:embed="rId4"/>
          <a:stretch>
            <a:fillRect/>
          </a:stretch>
        </p:blipFill>
        <p:spPr>
          <a:xfrm>
            <a:off x="5741663" y="5425492"/>
            <a:ext cx="952500" cy="1524000"/>
          </a:xfrm>
          <a:prstGeom prst="rect">
            <a:avLst/>
          </a:prstGeom>
        </p:spPr>
      </p:pic>
      <p:pic>
        <p:nvPicPr>
          <p:cNvPr id="19" name="Picture 18" descr="A red and black logo&#10;&#10;AI-generated content may be incorrect.">
            <a:extLst>
              <a:ext uri="{FF2B5EF4-FFF2-40B4-BE49-F238E27FC236}">
                <a16:creationId xmlns:a16="http://schemas.microsoft.com/office/drawing/2014/main" id="{D72B7F02-DA72-CEB9-2D03-F3EC6D0F7B5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09814" y="6128006"/>
            <a:ext cx="1098968" cy="879174"/>
          </a:xfrm>
          <a:prstGeom prst="rect">
            <a:avLst/>
          </a:prstGeom>
        </p:spPr>
      </p:pic>
      <p:pic>
        <p:nvPicPr>
          <p:cNvPr id="20" name="Picture 19" descr="A yellow and orange lines&#10;&#10;AI-generated content may be incorrect.">
            <a:extLst>
              <a:ext uri="{FF2B5EF4-FFF2-40B4-BE49-F238E27FC236}">
                <a16:creationId xmlns:a16="http://schemas.microsoft.com/office/drawing/2014/main" id="{990FDD97-926C-3795-FF67-AB9BBBD1E99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702570" y="6287371"/>
            <a:ext cx="1065494" cy="710329"/>
          </a:xfrm>
          <a:prstGeom prst="rect">
            <a:avLst/>
          </a:prstGeom>
        </p:spPr>
      </p:pic>
      <p:pic>
        <p:nvPicPr>
          <p:cNvPr id="21" name="Picture 20" descr="A yellow outline of a book&#10;&#10;AI-generated content may be incorrect.">
            <a:extLst>
              <a:ext uri="{FF2B5EF4-FFF2-40B4-BE49-F238E27FC236}">
                <a16:creationId xmlns:a16="http://schemas.microsoft.com/office/drawing/2014/main" id="{02D3F909-4D3C-7798-A9A3-6CB6C71AD363}"/>
              </a:ext>
            </a:extLst>
          </p:cNvPr>
          <p:cNvPicPr>
            <a:picLocks noChangeAspect="1"/>
          </p:cNvPicPr>
          <p:nvPr userDrawn="1"/>
        </p:nvPicPr>
        <p:blipFill>
          <a:blip r:embed="rId7"/>
          <a:stretch>
            <a:fillRect/>
          </a:stretch>
        </p:blipFill>
        <p:spPr>
          <a:xfrm>
            <a:off x="7941088" y="5981700"/>
            <a:ext cx="1270000" cy="1016000"/>
          </a:xfrm>
          <a:prstGeom prst="rect">
            <a:avLst/>
          </a:prstGeom>
        </p:spPr>
      </p:pic>
      <p:pic>
        <p:nvPicPr>
          <p:cNvPr id="22" name="Picture 21" descr="A light bulb with rays of light coming out of it&#10;&#10;AI-generated content may be incorrect.">
            <a:extLst>
              <a:ext uri="{FF2B5EF4-FFF2-40B4-BE49-F238E27FC236}">
                <a16:creationId xmlns:a16="http://schemas.microsoft.com/office/drawing/2014/main" id="{D35C4AAE-9D02-3895-7274-0D7FF6DA186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841154" y="6088941"/>
            <a:ext cx="648174" cy="710328"/>
          </a:xfrm>
          <a:prstGeom prst="rect">
            <a:avLst/>
          </a:prstGeom>
        </p:spPr>
      </p:pic>
      <p:pic>
        <p:nvPicPr>
          <p:cNvPr id="23" name="Picture 22" descr="A blue line on a black background&#10;&#10;AI-generated content may be incorrect.">
            <a:extLst>
              <a:ext uri="{FF2B5EF4-FFF2-40B4-BE49-F238E27FC236}">
                <a16:creationId xmlns:a16="http://schemas.microsoft.com/office/drawing/2014/main" id="{E420116C-6311-D6FD-2F7F-BFE55C8D3737}"/>
              </a:ext>
            </a:extLst>
          </p:cNvPr>
          <p:cNvPicPr>
            <a:picLocks noChangeAspect="1"/>
          </p:cNvPicPr>
          <p:nvPr userDrawn="1"/>
        </p:nvPicPr>
        <p:blipFill>
          <a:blip r:embed="rId9"/>
          <a:stretch>
            <a:fillRect/>
          </a:stretch>
        </p:blipFill>
        <p:spPr>
          <a:xfrm>
            <a:off x="-744666" y="5082942"/>
            <a:ext cx="1524000" cy="1016000"/>
          </a:xfrm>
          <a:prstGeom prst="rect">
            <a:avLst/>
          </a:prstGeom>
        </p:spPr>
      </p:pic>
      <p:pic>
        <p:nvPicPr>
          <p:cNvPr id="24" name="Picture 23" descr="A star with a black background&#10;&#10;AI-generated content may be incorrect.">
            <a:extLst>
              <a:ext uri="{FF2B5EF4-FFF2-40B4-BE49-F238E27FC236}">
                <a16:creationId xmlns:a16="http://schemas.microsoft.com/office/drawing/2014/main" id="{D8C06CA9-F827-918A-E82E-15D8E52FEB49}"/>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53750" y="334533"/>
            <a:ext cx="892175" cy="713740"/>
          </a:xfrm>
          <a:prstGeom prst="rect">
            <a:avLst/>
          </a:prstGeom>
        </p:spPr>
      </p:pic>
      <p:pic>
        <p:nvPicPr>
          <p:cNvPr id="25" name="Picture 24" descr="A green outline of a totem&#10;&#10;AI-generated content may be incorrect.">
            <a:extLst>
              <a:ext uri="{FF2B5EF4-FFF2-40B4-BE49-F238E27FC236}">
                <a16:creationId xmlns:a16="http://schemas.microsoft.com/office/drawing/2014/main" id="{E45A6D02-FAD2-50F1-7B67-2F9A68E1B4C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5739274" y="432796"/>
            <a:ext cx="713452" cy="1141523"/>
          </a:xfrm>
          <a:prstGeom prst="rect">
            <a:avLst/>
          </a:prstGeom>
        </p:spPr>
      </p:pic>
      <p:pic>
        <p:nvPicPr>
          <p:cNvPr id="26" name="Picture 25" descr="A green line drawing of a boat&#10;&#10;AI-generated content may be incorrect.">
            <a:extLst>
              <a:ext uri="{FF2B5EF4-FFF2-40B4-BE49-F238E27FC236}">
                <a16:creationId xmlns:a16="http://schemas.microsoft.com/office/drawing/2014/main" id="{3CE05E5E-E911-6C2E-8FE7-BFF47B091E9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645554" y="2163537"/>
            <a:ext cx="1403506" cy="1403506"/>
          </a:xfrm>
          <a:prstGeom prst="rect">
            <a:avLst/>
          </a:prstGeom>
        </p:spPr>
      </p:pic>
      <p:pic>
        <p:nvPicPr>
          <p:cNvPr id="27" name="Picture 26" descr="A blue outline of a swirly design&#10;&#10;AI-generated content may be incorrect.">
            <a:extLst>
              <a:ext uri="{FF2B5EF4-FFF2-40B4-BE49-F238E27FC236}">
                <a16:creationId xmlns:a16="http://schemas.microsoft.com/office/drawing/2014/main" id="{EAE6CF50-7334-64E6-9DF0-1830D076D8A6}"/>
              </a:ext>
            </a:extLst>
          </p:cNvPr>
          <p:cNvPicPr>
            <a:picLocks noChangeAspect="1"/>
          </p:cNvPicPr>
          <p:nvPr userDrawn="1"/>
        </p:nvPicPr>
        <p:blipFill>
          <a:blip r:embed="rId13"/>
          <a:stretch>
            <a:fillRect/>
          </a:stretch>
        </p:blipFill>
        <p:spPr>
          <a:xfrm>
            <a:off x="10860791" y="5826601"/>
            <a:ext cx="1524000" cy="1016000"/>
          </a:xfrm>
          <a:prstGeom prst="rect">
            <a:avLst/>
          </a:prstGeom>
        </p:spPr>
      </p:pic>
      <p:pic>
        <p:nvPicPr>
          <p:cNvPr id="28" name="Picture 27" descr="A green neon light drawing of hands tying a string&#10;&#10;AI-generated content may be incorrect.">
            <a:extLst>
              <a:ext uri="{FF2B5EF4-FFF2-40B4-BE49-F238E27FC236}">
                <a16:creationId xmlns:a16="http://schemas.microsoft.com/office/drawing/2014/main" id="{5F629BB4-A1E6-D799-4535-F1502C8BA225}"/>
              </a:ext>
            </a:extLst>
          </p:cNvPr>
          <p:cNvPicPr>
            <a:picLocks noChangeAspect="1"/>
          </p:cNvPicPr>
          <p:nvPr userDrawn="1"/>
        </p:nvPicPr>
        <p:blipFill>
          <a:blip r:embed="rId14"/>
          <a:stretch>
            <a:fillRect/>
          </a:stretch>
        </p:blipFill>
        <p:spPr>
          <a:xfrm>
            <a:off x="3578211" y="6032832"/>
            <a:ext cx="939800" cy="1016000"/>
          </a:xfrm>
          <a:prstGeom prst="rect">
            <a:avLst/>
          </a:prstGeom>
        </p:spPr>
      </p:pic>
      <p:sp>
        <p:nvSpPr>
          <p:cNvPr id="12" name="Picture Placeholder 11">
            <a:extLst>
              <a:ext uri="{FF2B5EF4-FFF2-40B4-BE49-F238E27FC236}">
                <a16:creationId xmlns:a16="http://schemas.microsoft.com/office/drawing/2014/main" id="{4F7A43D2-6AB3-22FE-44DB-DD64D273F400}"/>
              </a:ext>
            </a:extLst>
          </p:cNvPr>
          <p:cNvSpPr>
            <a:spLocks noGrp="1"/>
          </p:cNvSpPr>
          <p:nvPr>
            <p:ph type="pic" sz="quarter" idx="10"/>
          </p:nvPr>
        </p:nvSpPr>
        <p:spPr>
          <a:xfrm>
            <a:off x="407507" y="432796"/>
            <a:ext cx="4441825" cy="1947984"/>
          </a:xfrm>
          <a:prstGeom prst="rect">
            <a:avLst/>
          </a:prstGeom>
        </p:spPr>
        <p:txBody>
          <a:bodyPr/>
          <a:lstStyle/>
          <a:p>
            <a:endParaRPr lang="en-US"/>
          </a:p>
        </p:txBody>
      </p:sp>
      <p:sp>
        <p:nvSpPr>
          <p:cNvPr id="13" name="Text Placeholder 19">
            <a:extLst>
              <a:ext uri="{FF2B5EF4-FFF2-40B4-BE49-F238E27FC236}">
                <a16:creationId xmlns:a16="http://schemas.microsoft.com/office/drawing/2014/main" id="{71B8754C-4A06-FCE9-7FE9-031F2D2A7EBE}"/>
              </a:ext>
            </a:extLst>
          </p:cNvPr>
          <p:cNvSpPr>
            <a:spLocks noGrp="1"/>
          </p:cNvSpPr>
          <p:nvPr>
            <p:ph type="body" sz="quarter" idx="11" hasCustomPrompt="1"/>
          </p:nvPr>
        </p:nvSpPr>
        <p:spPr>
          <a:xfrm>
            <a:off x="323110" y="2755900"/>
            <a:ext cx="5575300" cy="673100"/>
          </a:xfrm>
          <a:prstGeom prst="rect">
            <a:avLst/>
          </a:prstGeom>
        </p:spPr>
        <p:txBody>
          <a:bodyPr/>
          <a:lstStyle>
            <a:lvl1pPr>
              <a:buNone/>
              <a:defRPr sz="4000" b="1" i="0">
                <a:solidFill>
                  <a:schemeClr val="accent2"/>
                </a:solidFill>
                <a:latin typeface="Calibri" panose="020F0502020204030204" pitchFamily="34" charset="0"/>
                <a:cs typeface="Calibri" panose="020F0502020204030204" pitchFamily="34" charset="0"/>
              </a:defRPr>
            </a:lvl1pPr>
            <a:lvl2pPr>
              <a:defRPr sz="3000" b="1" i="0">
                <a:solidFill>
                  <a:schemeClr val="accent2"/>
                </a:solidFill>
                <a:latin typeface="Calibri" panose="020F0502020204030204" pitchFamily="34" charset="0"/>
                <a:cs typeface="Calibri" panose="020F0502020204030204" pitchFamily="34" charset="0"/>
              </a:defRPr>
            </a:lvl2pPr>
            <a:lvl3pPr>
              <a:defRPr sz="3000" b="1" i="0">
                <a:solidFill>
                  <a:schemeClr val="accent2"/>
                </a:solidFill>
                <a:latin typeface="Calibri" panose="020F0502020204030204" pitchFamily="34" charset="0"/>
                <a:cs typeface="Calibri" panose="020F0502020204030204" pitchFamily="34" charset="0"/>
              </a:defRPr>
            </a:lvl3pPr>
            <a:lvl4pPr>
              <a:defRPr sz="3000" b="1" i="0">
                <a:solidFill>
                  <a:schemeClr val="accent2"/>
                </a:solidFill>
                <a:latin typeface="Calibri" panose="020F0502020204030204" pitchFamily="34" charset="0"/>
                <a:cs typeface="Calibri" panose="020F0502020204030204" pitchFamily="34" charset="0"/>
              </a:defRPr>
            </a:lvl4pPr>
            <a:lvl5pPr>
              <a:defRPr sz="3000" b="1" i="0">
                <a:solidFill>
                  <a:schemeClr val="accent2"/>
                </a:solidFill>
                <a:latin typeface="Calibri" panose="020F0502020204030204" pitchFamily="34" charset="0"/>
                <a:cs typeface="Calibri" panose="020F0502020204030204" pitchFamily="34" charset="0"/>
              </a:defRPr>
            </a:lvl5pPr>
          </a:lstStyle>
          <a:p>
            <a:pPr lvl="0"/>
            <a:r>
              <a:rPr lang="en-GB"/>
              <a:t>Welcome Header</a:t>
            </a:r>
          </a:p>
        </p:txBody>
      </p:sp>
      <p:sp>
        <p:nvSpPr>
          <p:cNvPr id="30" name="Text Placeholder 23">
            <a:extLst>
              <a:ext uri="{FF2B5EF4-FFF2-40B4-BE49-F238E27FC236}">
                <a16:creationId xmlns:a16="http://schemas.microsoft.com/office/drawing/2014/main" id="{7F622651-D9CA-154B-B51C-93909941867E}"/>
              </a:ext>
            </a:extLst>
          </p:cNvPr>
          <p:cNvSpPr>
            <a:spLocks noGrp="1"/>
          </p:cNvSpPr>
          <p:nvPr>
            <p:ph type="body" sz="quarter" idx="13" hasCustomPrompt="1"/>
          </p:nvPr>
        </p:nvSpPr>
        <p:spPr>
          <a:xfrm>
            <a:off x="327238" y="4686151"/>
            <a:ext cx="5575300" cy="1037671"/>
          </a:xfrm>
          <a:prstGeom prst="rect">
            <a:avLst/>
          </a:prstGeom>
        </p:spPr>
        <p:txBody>
          <a:bodyPr/>
          <a:lstStyle>
            <a:lvl1pPr>
              <a:lnSpc>
                <a:spcPts val="2400"/>
              </a:lnSpc>
              <a:buNone/>
              <a:defRPr sz="1800"/>
            </a:lvl1p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NZ" sz="15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Body copy here: Calibri Regular 15/20</a:t>
            </a:r>
          </a:p>
        </p:txBody>
      </p:sp>
      <p:sp>
        <p:nvSpPr>
          <p:cNvPr id="32" name="Text Placeholder 23">
            <a:extLst>
              <a:ext uri="{FF2B5EF4-FFF2-40B4-BE49-F238E27FC236}">
                <a16:creationId xmlns:a16="http://schemas.microsoft.com/office/drawing/2014/main" id="{31F6486D-8340-5302-0213-446901853ECF}"/>
              </a:ext>
            </a:extLst>
          </p:cNvPr>
          <p:cNvSpPr>
            <a:spLocks noGrp="1"/>
          </p:cNvSpPr>
          <p:nvPr>
            <p:ph type="body" sz="quarter" idx="14" hasCustomPrompt="1"/>
          </p:nvPr>
        </p:nvSpPr>
        <p:spPr>
          <a:xfrm>
            <a:off x="6311900" y="3733322"/>
            <a:ext cx="5575300" cy="1037671"/>
          </a:xfrm>
          <a:prstGeom prst="rect">
            <a:avLst/>
          </a:prstGeom>
        </p:spPr>
        <p:txBody>
          <a:bodyPr/>
          <a:lstStyle>
            <a:lvl1pPr>
              <a:lnSpc>
                <a:spcPts val="2400"/>
              </a:lnSpc>
              <a:buNone/>
              <a:defRPr sz="1800"/>
            </a:lvl1p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NZ" sz="15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Body copy here: Calibri Regular 15/20</a:t>
            </a:r>
          </a:p>
        </p:txBody>
      </p:sp>
      <p:sp>
        <p:nvSpPr>
          <p:cNvPr id="2" name="Text Placeholder 2">
            <a:extLst>
              <a:ext uri="{FF2B5EF4-FFF2-40B4-BE49-F238E27FC236}">
                <a16:creationId xmlns:a16="http://schemas.microsoft.com/office/drawing/2014/main" id="{E81DAD57-23F4-75BF-0DC3-4CC66F4ABA38}"/>
              </a:ext>
            </a:extLst>
          </p:cNvPr>
          <p:cNvSpPr>
            <a:spLocks noGrp="1"/>
          </p:cNvSpPr>
          <p:nvPr>
            <p:ph type="body" sz="quarter" idx="15" hasCustomPrompt="1"/>
          </p:nvPr>
        </p:nvSpPr>
        <p:spPr>
          <a:xfrm>
            <a:off x="304800" y="3611007"/>
            <a:ext cx="5575300" cy="944563"/>
          </a:xfrm>
          <a:prstGeom prst="rect">
            <a:avLst/>
          </a:prstGeom>
        </p:spPr>
        <p:txBody>
          <a:bodyPr/>
          <a:lstStyle>
            <a:lvl1pPr>
              <a:lnSpc>
                <a:spcPts val="2500"/>
              </a:lnSpc>
              <a:buNone/>
              <a:defRPr sz="2000" b="1" i="0">
                <a:solidFill>
                  <a:schemeClr val="accent2"/>
                </a:solidFill>
                <a:latin typeface="Calibri" panose="020F0502020204030204" pitchFamily="34" charset="0"/>
                <a:cs typeface="Calibri" panose="020F0502020204030204" pitchFamily="34" charset="0"/>
              </a:defRPr>
            </a:lvl1pPr>
          </a:lstStyle>
          <a:p>
            <a:pPr lvl="0"/>
            <a:r>
              <a:rPr lang="en-US"/>
              <a:t>Opening paragraph: 20/25</a:t>
            </a:r>
          </a:p>
        </p:txBody>
      </p:sp>
      <p:pic>
        <p:nvPicPr>
          <p:cNvPr id="3" name="Picture 2" descr="A colorful text on a black background&#10;&#10;AI-generated content may be incorrect.">
            <a:extLst>
              <a:ext uri="{FF2B5EF4-FFF2-40B4-BE49-F238E27FC236}">
                <a16:creationId xmlns:a16="http://schemas.microsoft.com/office/drawing/2014/main" id="{74D067B6-F1C1-C5B4-DB67-EE7593033E08}"/>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11346" y="5783118"/>
            <a:ext cx="1691640" cy="845820"/>
          </a:xfrm>
          <a:prstGeom prst="rect">
            <a:avLst/>
          </a:prstGeom>
        </p:spPr>
      </p:pic>
    </p:spTree>
    <p:extLst>
      <p:ext uri="{BB962C8B-B14F-4D97-AF65-F5344CB8AC3E}">
        <p14:creationId xmlns:p14="http://schemas.microsoft.com/office/powerpoint/2010/main" val="1334823556"/>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7" name="Picture 16" descr="A green outline of a astronaut&#10;&#10;AI-generated content may be incorrect.">
            <a:extLst>
              <a:ext uri="{FF2B5EF4-FFF2-40B4-BE49-F238E27FC236}">
                <a16:creationId xmlns:a16="http://schemas.microsoft.com/office/drawing/2014/main" id="{42080814-7FD7-7F59-9C1D-B3065CADB1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40682" y="4965700"/>
            <a:ext cx="1524000" cy="1524000"/>
          </a:xfrm>
          <a:prstGeom prst="rect">
            <a:avLst/>
          </a:prstGeom>
        </p:spPr>
      </p:pic>
      <p:pic>
        <p:nvPicPr>
          <p:cNvPr id="18" name="Picture 17" descr="A face with red lines&#10;&#10;AI-generated content may be incorrect.">
            <a:extLst>
              <a:ext uri="{FF2B5EF4-FFF2-40B4-BE49-F238E27FC236}">
                <a16:creationId xmlns:a16="http://schemas.microsoft.com/office/drawing/2014/main" id="{3285B35B-EE82-5A4A-26F9-8FC2F1E2E0B8}"/>
              </a:ext>
            </a:extLst>
          </p:cNvPr>
          <p:cNvPicPr>
            <a:picLocks noChangeAspect="1"/>
          </p:cNvPicPr>
          <p:nvPr userDrawn="1"/>
        </p:nvPicPr>
        <p:blipFill>
          <a:blip r:embed="rId3"/>
          <a:stretch>
            <a:fillRect/>
          </a:stretch>
        </p:blipFill>
        <p:spPr>
          <a:xfrm>
            <a:off x="5491200" y="4965700"/>
            <a:ext cx="952500" cy="1524000"/>
          </a:xfrm>
          <a:prstGeom prst="rect">
            <a:avLst/>
          </a:prstGeom>
        </p:spPr>
      </p:pic>
      <p:pic>
        <p:nvPicPr>
          <p:cNvPr id="19" name="Picture 18" descr="A red and black logo&#10;&#10;AI-generated content may be incorrect.">
            <a:extLst>
              <a:ext uri="{FF2B5EF4-FFF2-40B4-BE49-F238E27FC236}">
                <a16:creationId xmlns:a16="http://schemas.microsoft.com/office/drawing/2014/main" id="{5CE25562-A54B-1416-FDFD-18ECF97C148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67820" y="5830666"/>
            <a:ext cx="1455199" cy="1164159"/>
          </a:xfrm>
          <a:prstGeom prst="rect">
            <a:avLst/>
          </a:prstGeom>
        </p:spPr>
      </p:pic>
      <p:pic>
        <p:nvPicPr>
          <p:cNvPr id="20" name="Picture 19" descr="A yellow and orange lines&#10;&#10;AI-generated content may be incorrect.">
            <a:extLst>
              <a:ext uri="{FF2B5EF4-FFF2-40B4-BE49-F238E27FC236}">
                <a16:creationId xmlns:a16="http://schemas.microsoft.com/office/drawing/2014/main" id="{9F81D44B-22F9-134C-B01F-D0A32AF8C4D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131288" y="6156486"/>
            <a:ext cx="1455199" cy="970132"/>
          </a:xfrm>
          <a:prstGeom prst="rect">
            <a:avLst/>
          </a:prstGeom>
        </p:spPr>
      </p:pic>
      <p:pic>
        <p:nvPicPr>
          <p:cNvPr id="21" name="Picture 20" descr="A blue line on a black background&#10;&#10;AI-generated content may be incorrect.">
            <a:extLst>
              <a:ext uri="{FF2B5EF4-FFF2-40B4-BE49-F238E27FC236}">
                <a16:creationId xmlns:a16="http://schemas.microsoft.com/office/drawing/2014/main" id="{FDACCF5D-13B3-9DBE-C612-E85F8DF7BCCA}"/>
              </a:ext>
            </a:extLst>
          </p:cNvPr>
          <p:cNvPicPr>
            <a:picLocks noChangeAspect="1"/>
          </p:cNvPicPr>
          <p:nvPr userDrawn="1"/>
        </p:nvPicPr>
        <p:blipFill>
          <a:blip r:embed="rId6"/>
          <a:stretch>
            <a:fillRect/>
          </a:stretch>
        </p:blipFill>
        <p:spPr>
          <a:xfrm>
            <a:off x="-556418" y="5079241"/>
            <a:ext cx="1524000" cy="1016000"/>
          </a:xfrm>
          <a:prstGeom prst="rect">
            <a:avLst/>
          </a:prstGeom>
        </p:spPr>
      </p:pic>
      <p:sp>
        <p:nvSpPr>
          <p:cNvPr id="2" name="Text Placeholder 19">
            <a:extLst>
              <a:ext uri="{FF2B5EF4-FFF2-40B4-BE49-F238E27FC236}">
                <a16:creationId xmlns:a16="http://schemas.microsoft.com/office/drawing/2014/main" id="{5173B152-1F87-426C-ADE0-75840612BCD8}"/>
              </a:ext>
            </a:extLst>
          </p:cNvPr>
          <p:cNvSpPr>
            <a:spLocks noGrp="1"/>
          </p:cNvSpPr>
          <p:nvPr>
            <p:ph type="body" sz="quarter" idx="10" hasCustomPrompt="1"/>
          </p:nvPr>
        </p:nvSpPr>
        <p:spPr>
          <a:xfrm>
            <a:off x="304800" y="1646847"/>
            <a:ext cx="5575300" cy="673100"/>
          </a:xfrm>
          <a:prstGeom prst="rect">
            <a:avLst/>
          </a:prstGeom>
        </p:spPr>
        <p:txBody>
          <a:bodyPr/>
          <a:lstStyle>
            <a:lvl1pPr>
              <a:buNone/>
              <a:defRPr sz="4000" b="1" i="0">
                <a:solidFill>
                  <a:srgbClr val="019373"/>
                </a:solidFill>
                <a:latin typeface="Calibri" panose="020F0502020204030204" pitchFamily="34" charset="0"/>
                <a:cs typeface="Calibri" panose="020F0502020204030204" pitchFamily="34" charset="0"/>
              </a:defRPr>
            </a:lvl1pPr>
            <a:lvl2pPr>
              <a:defRPr sz="3000" b="1" i="0">
                <a:solidFill>
                  <a:schemeClr val="accent2"/>
                </a:solidFill>
                <a:latin typeface="Calibri" panose="020F0502020204030204" pitchFamily="34" charset="0"/>
                <a:cs typeface="Calibri" panose="020F0502020204030204" pitchFamily="34" charset="0"/>
              </a:defRPr>
            </a:lvl2pPr>
            <a:lvl3pPr>
              <a:defRPr sz="3000" b="1" i="0">
                <a:solidFill>
                  <a:schemeClr val="accent2"/>
                </a:solidFill>
                <a:latin typeface="Calibri" panose="020F0502020204030204" pitchFamily="34" charset="0"/>
                <a:cs typeface="Calibri" panose="020F0502020204030204" pitchFamily="34" charset="0"/>
              </a:defRPr>
            </a:lvl3pPr>
            <a:lvl4pPr>
              <a:defRPr sz="3000" b="1" i="0">
                <a:solidFill>
                  <a:schemeClr val="accent2"/>
                </a:solidFill>
                <a:latin typeface="Calibri" panose="020F0502020204030204" pitchFamily="34" charset="0"/>
                <a:cs typeface="Calibri" panose="020F0502020204030204" pitchFamily="34" charset="0"/>
              </a:defRPr>
            </a:lvl4pPr>
            <a:lvl5pPr>
              <a:defRPr sz="3000" b="1" i="0">
                <a:solidFill>
                  <a:schemeClr val="accent2"/>
                </a:solidFill>
                <a:latin typeface="Calibri" panose="020F0502020204030204" pitchFamily="34" charset="0"/>
                <a:cs typeface="Calibri" panose="020F0502020204030204" pitchFamily="34" charset="0"/>
              </a:defRPr>
            </a:lvl5pPr>
          </a:lstStyle>
          <a:p>
            <a:pPr lvl="0"/>
            <a:r>
              <a:rPr lang="en-GB"/>
              <a:t>Main Heading</a:t>
            </a:r>
          </a:p>
        </p:txBody>
      </p:sp>
      <p:sp>
        <p:nvSpPr>
          <p:cNvPr id="3" name="Text Placeholder 23">
            <a:extLst>
              <a:ext uri="{FF2B5EF4-FFF2-40B4-BE49-F238E27FC236}">
                <a16:creationId xmlns:a16="http://schemas.microsoft.com/office/drawing/2014/main" id="{703B9940-3C59-D6DF-BB28-C337852CA171}"/>
              </a:ext>
            </a:extLst>
          </p:cNvPr>
          <p:cNvSpPr>
            <a:spLocks noGrp="1"/>
          </p:cNvSpPr>
          <p:nvPr>
            <p:ph type="body" sz="quarter" idx="13" hasCustomPrompt="1"/>
          </p:nvPr>
        </p:nvSpPr>
        <p:spPr>
          <a:xfrm>
            <a:off x="304800" y="3509085"/>
            <a:ext cx="5575300" cy="1020750"/>
          </a:xfrm>
          <a:prstGeom prst="rect">
            <a:avLst/>
          </a:prstGeom>
        </p:spPr>
        <p:txBody>
          <a:bodyPr/>
          <a:lstStyle>
            <a:lvl1pPr>
              <a:lnSpc>
                <a:spcPts val="2400"/>
              </a:lnSpc>
              <a:buNone/>
              <a:defRPr sz="1800"/>
            </a:lvl1p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NZ" sz="15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Body copy here: Calibri Regular 15/20</a:t>
            </a:r>
          </a:p>
        </p:txBody>
      </p:sp>
      <p:sp>
        <p:nvSpPr>
          <p:cNvPr id="4" name="Text Placeholder 2">
            <a:extLst>
              <a:ext uri="{FF2B5EF4-FFF2-40B4-BE49-F238E27FC236}">
                <a16:creationId xmlns:a16="http://schemas.microsoft.com/office/drawing/2014/main" id="{BA3BF952-D38B-5C56-C535-3A5D98CEA993}"/>
              </a:ext>
            </a:extLst>
          </p:cNvPr>
          <p:cNvSpPr>
            <a:spLocks noGrp="1"/>
          </p:cNvSpPr>
          <p:nvPr>
            <p:ph type="body" sz="quarter" idx="15" hasCustomPrompt="1"/>
          </p:nvPr>
        </p:nvSpPr>
        <p:spPr>
          <a:xfrm>
            <a:off x="304800" y="2473616"/>
            <a:ext cx="5575300" cy="944563"/>
          </a:xfrm>
          <a:prstGeom prst="rect">
            <a:avLst/>
          </a:prstGeom>
        </p:spPr>
        <p:txBody>
          <a:bodyPr/>
          <a:lstStyle>
            <a:lvl1pPr>
              <a:lnSpc>
                <a:spcPts val="2500"/>
              </a:lnSpc>
              <a:buNone/>
              <a:defRPr sz="2000" b="1" i="0">
                <a:solidFill>
                  <a:schemeClr val="tx1"/>
                </a:solidFill>
                <a:latin typeface="Calibri" panose="020F0502020204030204" pitchFamily="34" charset="0"/>
                <a:cs typeface="Calibri" panose="020F0502020204030204" pitchFamily="34" charset="0"/>
              </a:defRPr>
            </a:lvl1pPr>
          </a:lstStyle>
          <a:p>
            <a:pPr lvl="0"/>
            <a:r>
              <a:rPr lang="en-US"/>
              <a:t>Opening paragraph: 20/25</a:t>
            </a:r>
          </a:p>
        </p:txBody>
      </p:sp>
      <p:sp>
        <p:nvSpPr>
          <p:cNvPr id="6" name="Picture Placeholder 5">
            <a:extLst>
              <a:ext uri="{FF2B5EF4-FFF2-40B4-BE49-F238E27FC236}">
                <a16:creationId xmlns:a16="http://schemas.microsoft.com/office/drawing/2014/main" id="{74D2094A-84FB-B756-945B-8E59384BBFFE}"/>
              </a:ext>
            </a:extLst>
          </p:cNvPr>
          <p:cNvSpPr>
            <a:spLocks noGrp="1"/>
          </p:cNvSpPr>
          <p:nvPr>
            <p:ph type="pic" sz="quarter" idx="16"/>
          </p:nvPr>
        </p:nvSpPr>
        <p:spPr>
          <a:xfrm>
            <a:off x="6311900" y="404813"/>
            <a:ext cx="5472113" cy="3811587"/>
          </a:xfrm>
          <a:prstGeom prst="rect">
            <a:avLst/>
          </a:prstGeom>
        </p:spPr>
        <p:txBody>
          <a:bodyPr/>
          <a:lstStyle/>
          <a:p>
            <a:endParaRPr lang="en-US"/>
          </a:p>
        </p:txBody>
      </p:sp>
      <p:sp>
        <p:nvSpPr>
          <p:cNvPr id="12" name="Picture Placeholder 11">
            <a:extLst>
              <a:ext uri="{FF2B5EF4-FFF2-40B4-BE49-F238E27FC236}">
                <a16:creationId xmlns:a16="http://schemas.microsoft.com/office/drawing/2014/main" id="{6F424C7B-FED6-741F-5C5A-29A3F6985A59}"/>
              </a:ext>
            </a:extLst>
          </p:cNvPr>
          <p:cNvSpPr>
            <a:spLocks noGrp="1"/>
          </p:cNvSpPr>
          <p:nvPr>
            <p:ph type="pic" sz="quarter" idx="17"/>
          </p:nvPr>
        </p:nvSpPr>
        <p:spPr>
          <a:xfrm>
            <a:off x="6327015" y="4481316"/>
            <a:ext cx="2711188" cy="2008384"/>
          </a:xfrm>
          <a:prstGeom prst="rect">
            <a:avLst/>
          </a:prstGeom>
        </p:spPr>
        <p:txBody>
          <a:bodyPr/>
          <a:lstStyle/>
          <a:p>
            <a:endParaRPr lang="en-US"/>
          </a:p>
        </p:txBody>
      </p:sp>
      <p:sp>
        <p:nvSpPr>
          <p:cNvPr id="13" name="Text Placeholder 23">
            <a:extLst>
              <a:ext uri="{FF2B5EF4-FFF2-40B4-BE49-F238E27FC236}">
                <a16:creationId xmlns:a16="http://schemas.microsoft.com/office/drawing/2014/main" id="{B0FDB5D3-A2C6-BF5C-0627-52082C10059B}"/>
              </a:ext>
            </a:extLst>
          </p:cNvPr>
          <p:cNvSpPr>
            <a:spLocks noGrp="1"/>
          </p:cNvSpPr>
          <p:nvPr>
            <p:ph type="body" sz="quarter" idx="18" hasCustomPrompt="1"/>
          </p:nvPr>
        </p:nvSpPr>
        <p:spPr>
          <a:xfrm>
            <a:off x="9251318" y="4894040"/>
            <a:ext cx="2532695" cy="1015553"/>
          </a:xfrm>
          <a:prstGeom prst="rect">
            <a:avLst/>
          </a:prstGeom>
        </p:spPr>
        <p:txBody>
          <a:bodyPr/>
          <a:lstStyle>
            <a:lvl1pPr>
              <a:lnSpc>
                <a:spcPts val="2400"/>
              </a:lnSpc>
              <a:buNone/>
              <a:defRPr sz="1800"/>
            </a:lvl1p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NZ" sz="15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Body copy here: Calibri Regular 15/20</a:t>
            </a:r>
          </a:p>
        </p:txBody>
      </p:sp>
      <p:pic>
        <p:nvPicPr>
          <p:cNvPr id="22" name="Picture 21" descr="A green neon light drawing of hands tying a string&#10;&#10;AI-generated content may be incorrect.">
            <a:extLst>
              <a:ext uri="{FF2B5EF4-FFF2-40B4-BE49-F238E27FC236}">
                <a16:creationId xmlns:a16="http://schemas.microsoft.com/office/drawing/2014/main" id="{A5E91F40-6C03-49B9-9CD1-D049235E4359}"/>
              </a:ext>
            </a:extLst>
          </p:cNvPr>
          <p:cNvPicPr>
            <a:picLocks noChangeAspect="1"/>
          </p:cNvPicPr>
          <p:nvPr userDrawn="1"/>
        </p:nvPicPr>
        <p:blipFill>
          <a:blip r:embed="rId7"/>
          <a:stretch>
            <a:fillRect/>
          </a:stretch>
        </p:blipFill>
        <p:spPr>
          <a:xfrm>
            <a:off x="5347397" y="303645"/>
            <a:ext cx="1519429" cy="1642626"/>
          </a:xfrm>
          <a:prstGeom prst="rect">
            <a:avLst/>
          </a:prstGeom>
        </p:spPr>
      </p:pic>
      <p:pic>
        <p:nvPicPr>
          <p:cNvPr id="15" name="Picture 14" descr="A colorful text on a black background&#10;&#10;AI-generated content may be incorrect.">
            <a:extLst>
              <a:ext uri="{FF2B5EF4-FFF2-40B4-BE49-F238E27FC236}">
                <a16:creationId xmlns:a16="http://schemas.microsoft.com/office/drawing/2014/main" id="{B516AE5A-8391-22B8-608B-F59774FF4E4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11346" y="5783118"/>
            <a:ext cx="1691640" cy="845820"/>
          </a:xfrm>
          <a:prstGeom prst="rect">
            <a:avLst/>
          </a:prstGeom>
        </p:spPr>
      </p:pic>
    </p:spTree>
    <p:extLst>
      <p:ext uri="{BB962C8B-B14F-4D97-AF65-F5344CB8AC3E}">
        <p14:creationId xmlns:p14="http://schemas.microsoft.com/office/powerpoint/2010/main" val="3936345127"/>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7" name="Picture 16" descr="A green outline of a astronaut&#10;&#10;AI-generated content may be incorrect.">
            <a:extLst>
              <a:ext uri="{FF2B5EF4-FFF2-40B4-BE49-F238E27FC236}">
                <a16:creationId xmlns:a16="http://schemas.microsoft.com/office/drawing/2014/main" id="{42080814-7FD7-7F59-9C1D-B3065CADB1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4241" y="3612527"/>
            <a:ext cx="2045759" cy="2045759"/>
          </a:xfrm>
          <a:prstGeom prst="rect">
            <a:avLst/>
          </a:prstGeom>
        </p:spPr>
      </p:pic>
      <p:pic>
        <p:nvPicPr>
          <p:cNvPr id="19" name="Picture 18" descr="A red and black logo&#10;&#10;AI-generated content may be incorrect.">
            <a:extLst>
              <a:ext uri="{FF2B5EF4-FFF2-40B4-BE49-F238E27FC236}">
                <a16:creationId xmlns:a16="http://schemas.microsoft.com/office/drawing/2014/main" id="{5CE25562-A54B-1416-FDFD-18ECF97C14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7820" y="5830666"/>
            <a:ext cx="1455199" cy="1164159"/>
          </a:xfrm>
          <a:prstGeom prst="rect">
            <a:avLst/>
          </a:prstGeom>
        </p:spPr>
      </p:pic>
      <p:pic>
        <p:nvPicPr>
          <p:cNvPr id="20" name="Picture 19" descr="A yellow and orange lines&#10;&#10;AI-generated content may be incorrect.">
            <a:extLst>
              <a:ext uri="{FF2B5EF4-FFF2-40B4-BE49-F238E27FC236}">
                <a16:creationId xmlns:a16="http://schemas.microsoft.com/office/drawing/2014/main" id="{9F81D44B-22F9-134C-B01F-D0A32AF8C4D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36687" y="5981812"/>
            <a:ext cx="1455199" cy="970132"/>
          </a:xfrm>
          <a:prstGeom prst="rect">
            <a:avLst/>
          </a:prstGeom>
        </p:spPr>
      </p:pic>
      <p:pic>
        <p:nvPicPr>
          <p:cNvPr id="21" name="Picture 20" descr="A blue line on a black background&#10;&#10;AI-generated content may be incorrect.">
            <a:extLst>
              <a:ext uri="{FF2B5EF4-FFF2-40B4-BE49-F238E27FC236}">
                <a16:creationId xmlns:a16="http://schemas.microsoft.com/office/drawing/2014/main" id="{FDACCF5D-13B3-9DBE-C612-E85F8DF7BCCA}"/>
              </a:ext>
            </a:extLst>
          </p:cNvPr>
          <p:cNvPicPr>
            <a:picLocks noChangeAspect="1"/>
          </p:cNvPicPr>
          <p:nvPr userDrawn="1"/>
        </p:nvPicPr>
        <p:blipFill>
          <a:blip r:embed="rId5"/>
          <a:stretch>
            <a:fillRect/>
          </a:stretch>
        </p:blipFill>
        <p:spPr>
          <a:xfrm>
            <a:off x="-544454" y="4736374"/>
            <a:ext cx="1868157" cy="1245438"/>
          </a:xfrm>
          <a:prstGeom prst="rect">
            <a:avLst/>
          </a:prstGeom>
        </p:spPr>
      </p:pic>
      <p:pic>
        <p:nvPicPr>
          <p:cNvPr id="22" name="Picture 21" descr="A green neon light drawing of hands tying a string&#10;&#10;AI-generated content may be incorrect.">
            <a:extLst>
              <a:ext uri="{FF2B5EF4-FFF2-40B4-BE49-F238E27FC236}">
                <a16:creationId xmlns:a16="http://schemas.microsoft.com/office/drawing/2014/main" id="{A5E91F40-6C03-49B9-9CD1-D049235E4359}"/>
              </a:ext>
            </a:extLst>
          </p:cNvPr>
          <p:cNvPicPr>
            <a:picLocks noChangeAspect="1"/>
          </p:cNvPicPr>
          <p:nvPr userDrawn="1"/>
        </p:nvPicPr>
        <p:blipFill>
          <a:blip r:embed="rId6"/>
          <a:stretch>
            <a:fillRect/>
          </a:stretch>
        </p:blipFill>
        <p:spPr>
          <a:xfrm>
            <a:off x="5347397" y="303645"/>
            <a:ext cx="1519429" cy="1642626"/>
          </a:xfrm>
          <a:prstGeom prst="rect">
            <a:avLst/>
          </a:prstGeom>
        </p:spPr>
      </p:pic>
      <p:sp>
        <p:nvSpPr>
          <p:cNvPr id="2" name="Text Placeholder 19">
            <a:extLst>
              <a:ext uri="{FF2B5EF4-FFF2-40B4-BE49-F238E27FC236}">
                <a16:creationId xmlns:a16="http://schemas.microsoft.com/office/drawing/2014/main" id="{118EBE67-2C91-D71F-4616-A8B3CE04AC22}"/>
              </a:ext>
            </a:extLst>
          </p:cNvPr>
          <p:cNvSpPr>
            <a:spLocks noGrp="1"/>
          </p:cNvSpPr>
          <p:nvPr>
            <p:ph type="body" sz="quarter" idx="10" hasCustomPrompt="1"/>
          </p:nvPr>
        </p:nvSpPr>
        <p:spPr>
          <a:xfrm>
            <a:off x="304800" y="404813"/>
            <a:ext cx="5575300" cy="673100"/>
          </a:xfrm>
          <a:prstGeom prst="rect">
            <a:avLst/>
          </a:prstGeom>
        </p:spPr>
        <p:txBody>
          <a:bodyPr/>
          <a:lstStyle>
            <a:lvl1pPr>
              <a:buNone/>
              <a:defRPr sz="4000" b="1" i="0">
                <a:solidFill>
                  <a:srgbClr val="019373"/>
                </a:solidFill>
                <a:latin typeface="Calibri" panose="020F0502020204030204" pitchFamily="34" charset="0"/>
                <a:cs typeface="Calibri" panose="020F0502020204030204" pitchFamily="34" charset="0"/>
              </a:defRPr>
            </a:lvl1pPr>
            <a:lvl2pPr>
              <a:defRPr sz="3000" b="1" i="0">
                <a:solidFill>
                  <a:schemeClr val="accent2"/>
                </a:solidFill>
                <a:latin typeface="Calibri" panose="020F0502020204030204" pitchFamily="34" charset="0"/>
                <a:cs typeface="Calibri" panose="020F0502020204030204" pitchFamily="34" charset="0"/>
              </a:defRPr>
            </a:lvl2pPr>
            <a:lvl3pPr>
              <a:defRPr sz="3000" b="1" i="0">
                <a:solidFill>
                  <a:schemeClr val="accent2"/>
                </a:solidFill>
                <a:latin typeface="Calibri" panose="020F0502020204030204" pitchFamily="34" charset="0"/>
                <a:cs typeface="Calibri" panose="020F0502020204030204" pitchFamily="34" charset="0"/>
              </a:defRPr>
            </a:lvl3pPr>
            <a:lvl4pPr>
              <a:defRPr sz="3000" b="1" i="0">
                <a:solidFill>
                  <a:schemeClr val="accent2"/>
                </a:solidFill>
                <a:latin typeface="Calibri" panose="020F0502020204030204" pitchFamily="34" charset="0"/>
                <a:cs typeface="Calibri" panose="020F0502020204030204" pitchFamily="34" charset="0"/>
              </a:defRPr>
            </a:lvl4pPr>
            <a:lvl5pPr>
              <a:defRPr sz="3000" b="1" i="0">
                <a:solidFill>
                  <a:schemeClr val="accent2"/>
                </a:solidFill>
                <a:latin typeface="Calibri" panose="020F0502020204030204" pitchFamily="34" charset="0"/>
                <a:cs typeface="Calibri" panose="020F0502020204030204" pitchFamily="34" charset="0"/>
              </a:defRPr>
            </a:lvl5pPr>
          </a:lstStyle>
          <a:p>
            <a:pPr lvl="0"/>
            <a:r>
              <a:rPr lang="en-GB"/>
              <a:t>Main Heading</a:t>
            </a:r>
          </a:p>
        </p:txBody>
      </p:sp>
      <p:sp>
        <p:nvSpPr>
          <p:cNvPr id="4" name="Text Placeholder 23">
            <a:extLst>
              <a:ext uri="{FF2B5EF4-FFF2-40B4-BE49-F238E27FC236}">
                <a16:creationId xmlns:a16="http://schemas.microsoft.com/office/drawing/2014/main" id="{5F2CD8C4-3BFF-A4E1-63E8-06175F277780}"/>
              </a:ext>
            </a:extLst>
          </p:cNvPr>
          <p:cNvSpPr>
            <a:spLocks noGrp="1"/>
          </p:cNvSpPr>
          <p:nvPr>
            <p:ph type="body" sz="quarter" idx="13" hasCustomPrompt="1"/>
          </p:nvPr>
        </p:nvSpPr>
        <p:spPr>
          <a:xfrm>
            <a:off x="304800" y="2267050"/>
            <a:ext cx="5575300" cy="1161949"/>
          </a:xfrm>
          <a:prstGeom prst="rect">
            <a:avLst/>
          </a:prstGeom>
        </p:spPr>
        <p:txBody>
          <a:bodyPr/>
          <a:lstStyle>
            <a:lvl1pPr>
              <a:lnSpc>
                <a:spcPts val="2400"/>
              </a:lnSpc>
              <a:buNone/>
              <a:defRPr sz="1800"/>
            </a:lvl1p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NZ" sz="15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Body copy here: Calibri Regular 15/20</a:t>
            </a:r>
          </a:p>
        </p:txBody>
      </p:sp>
      <p:sp>
        <p:nvSpPr>
          <p:cNvPr id="5" name="Text Placeholder 2">
            <a:extLst>
              <a:ext uri="{FF2B5EF4-FFF2-40B4-BE49-F238E27FC236}">
                <a16:creationId xmlns:a16="http://schemas.microsoft.com/office/drawing/2014/main" id="{DC30CD35-D3BE-2548-F89C-5EB69984EF17}"/>
              </a:ext>
            </a:extLst>
          </p:cNvPr>
          <p:cNvSpPr>
            <a:spLocks noGrp="1"/>
          </p:cNvSpPr>
          <p:nvPr>
            <p:ph type="body" sz="quarter" idx="15" hasCustomPrompt="1"/>
          </p:nvPr>
        </p:nvSpPr>
        <p:spPr>
          <a:xfrm>
            <a:off x="304800" y="1231582"/>
            <a:ext cx="5575300" cy="944563"/>
          </a:xfrm>
          <a:prstGeom prst="rect">
            <a:avLst/>
          </a:prstGeom>
        </p:spPr>
        <p:txBody>
          <a:bodyPr/>
          <a:lstStyle>
            <a:lvl1pPr>
              <a:lnSpc>
                <a:spcPts val="2500"/>
              </a:lnSpc>
              <a:buNone/>
              <a:defRPr sz="2000" b="1" i="0">
                <a:solidFill>
                  <a:schemeClr val="tx1"/>
                </a:solidFill>
                <a:latin typeface="Calibri" panose="020F0502020204030204" pitchFamily="34" charset="0"/>
                <a:cs typeface="Calibri" panose="020F0502020204030204" pitchFamily="34" charset="0"/>
              </a:defRPr>
            </a:lvl1pPr>
          </a:lstStyle>
          <a:p>
            <a:pPr lvl="0"/>
            <a:r>
              <a:rPr lang="en-US"/>
              <a:t>Opening paragraph: 20/25</a:t>
            </a:r>
          </a:p>
        </p:txBody>
      </p:sp>
      <p:sp>
        <p:nvSpPr>
          <p:cNvPr id="6" name="Picture Placeholder 5">
            <a:extLst>
              <a:ext uri="{FF2B5EF4-FFF2-40B4-BE49-F238E27FC236}">
                <a16:creationId xmlns:a16="http://schemas.microsoft.com/office/drawing/2014/main" id="{55F00A42-E45A-0593-1446-204A1F1A8EDB}"/>
              </a:ext>
            </a:extLst>
          </p:cNvPr>
          <p:cNvSpPr>
            <a:spLocks noGrp="1"/>
          </p:cNvSpPr>
          <p:nvPr>
            <p:ph type="pic" sz="quarter" idx="16"/>
          </p:nvPr>
        </p:nvSpPr>
        <p:spPr>
          <a:xfrm>
            <a:off x="6096000" y="404813"/>
            <a:ext cx="5688013" cy="3811587"/>
          </a:xfrm>
          <a:prstGeom prst="rect">
            <a:avLst/>
          </a:prstGeom>
        </p:spPr>
        <p:txBody>
          <a:bodyPr/>
          <a:lstStyle/>
          <a:p>
            <a:endParaRPr lang="en-US"/>
          </a:p>
        </p:txBody>
      </p:sp>
      <p:sp>
        <p:nvSpPr>
          <p:cNvPr id="7" name="Picture Placeholder 11">
            <a:extLst>
              <a:ext uri="{FF2B5EF4-FFF2-40B4-BE49-F238E27FC236}">
                <a16:creationId xmlns:a16="http://schemas.microsoft.com/office/drawing/2014/main" id="{FD8A28F8-091D-054A-408D-7363BF1CECB8}"/>
              </a:ext>
            </a:extLst>
          </p:cNvPr>
          <p:cNvSpPr>
            <a:spLocks noGrp="1"/>
          </p:cNvSpPr>
          <p:nvPr>
            <p:ph type="pic" sz="quarter" idx="17"/>
          </p:nvPr>
        </p:nvSpPr>
        <p:spPr>
          <a:xfrm>
            <a:off x="2448476" y="3612526"/>
            <a:ext cx="3431623" cy="2608219"/>
          </a:xfrm>
          <a:prstGeom prst="rect">
            <a:avLst/>
          </a:prstGeom>
        </p:spPr>
        <p:txBody>
          <a:bodyPr/>
          <a:lstStyle/>
          <a:p>
            <a:endParaRPr lang="en-US"/>
          </a:p>
        </p:txBody>
      </p:sp>
      <p:sp>
        <p:nvSpPr>
          <p:cNvPr id="10" name="Text Placeholder 23">
            <a:extLst>
              <a:ext uri="{FF2B5EF4-FFF2-40B4-BE49-F238E27FC236}">
                <a16:creationId xmlns:a16="http://schemas.microsoft.com/office/drawing/2014/main" id="{1F4E64FF-0074-29BC-8377-E6B569F3B281}"/>
              </a:ext>
            </a:extLst>
          </p:cNvPr>
          <p:cNvSpPr>
            <a:spLocks noGrp="1"/>
          </p:cNvSpPr>
          <p:nvPr>
            <p:ph type="body" sz="quarter" idx="18" hasCustomPrompt="1"/>
          </p:nvPr>
        </p:nvSpPr>
        <p:spPr>
          <a:xfrm>
            <a:off x="6311900" y="4466202"/>
            <a:ext cx="5472113" cy="1754543"/>
          </a:xfrm>
          <a:prstGeom prst="rect">
            <a:avLst/>
          </a:prstGeom>
        </p:spPr>
        <p:txBody>
          <a:bodyPr/>
          <a:lstStyle>
            <a:lvl1pPr>
              <a:lnSpc>
                <a:spcPts val="2400"/>
              </a:lnSpc>
              <a:buNone/>
              <a:defRPr sz="1800"/>
            </a:lvl1p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NZ" sz="15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Body copy here: Calibri Regular 15/20</a:t>
            </a:r>
          </a:p>
        </p:txBody>
      </p:sp>
      <p:pic>
        <p:nvPicPr>
          <p:cNvPr id="12" name="Picture 11" descr="A colorful text on a black background&#10;&#10;AI-generated content may be incorrect.">
            <a:extLst>
              <a:ext uri="{FF2B5EF4-FFF2-40B4-BE49-F238E27FC236}">
                <a16:creationId xmlns:a16="http://schemas.microsoft.com/office/drawing/2014/main" id="{48A63BAA-F76E-4543-B059-F2D74E0972C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11346" y="5783118"/>
            <a:ext cx="1691640" cy="845820"/>
          </a:xfrm>
          <a:prstGeom prst="rect">
            <a:avLst/>
          </a:prstGeom>
        </p:spPr>
      </p:pic>
      <p:pic>
        <p:nvPicPr>
          <p:cNvPr id="18" name="Picture 17" descr="A face with red lines&#10;&#10;AI-generated content may be incorrect.">
            <a:extLst>
              <a:ext uri="{FF2B5EF4-FFF2-40B4-BE49-F238E27FC236}">
                <a16:creationId xmlns:a16="http://schemas.microsoft.com/office/drawing/2014/main" id="{3285B35B-EE82-5A4A-26F9-8FC2F1E2E0B8}"/>
              </a:ext>
            </a:extLst>
          </p:cNvPr>
          <p:cNvPicPr>
            <a:picLocks noChangeAspect="1"/>
          </p:cNvPicPr>
          <p:nvPr userDrawn="1"/>
        </p:nvPicPr>
        <p:blipFill>
          <a:blip r:embed="rId8"/>
          <a:stretch>
            <a:fillRect/>
          </a:stretch>
        </p:blipFill>
        <p:spPr>
          <a:xfrm>
            <a:off x="5002103" y="4944910"/>
            <a:ext cx="1100563" cy="1760901"/>
          </a:xfrm>
          <a:prstGeom prst="rect">
            <a:avLst/>
          </a:prstGeom>
        </p:spPr>
      </p:pic>
    </p:spTree>
    <p:extLst>
      <p:ext uri="{BB962C8B-B14F-4D97-AF65-F5344CB8AC3E}">
        <p14:creationId xmlns:p14="http://schemas.microsoft.com/office/powerpoint/2010/main" val="172257813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9" name="Picture 18" descr="A red and black logo&#10;&#10;AI-generated content may be incorrect.">
            <a:extLst>
              <a:ext uri="{FF2B5EF4-FFF2-40B4-BE49-F238E27FC236}">
                <a16:creationId xmlns:a16="http://schemas.microsoft.com/office/drawing/2014/main" id="{5CE25562-A54B-1416-FDFD-18ECF97C14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3578" y="5337377"/>
            <a:ext cx="1455199" cy="1164159"/>
          </a:xfrm>
          <a:prstGeom prst="rect">
            <a:avLst/>
          </a:prstGeom>
        </p:spPr>
      </p:pic>
      <p:pic>
        <p:nvPicPr>
          <p:cNvPr id="20" name="Picture 19" descr="A yellow and orange lines&#10;&#10;AI-generated content may be incorrect.">
            <a:extLst>
              <a:ext uri="{FF2B5EF4-FFF2-40B4-BE49-F238E27FC236}">
                <a16:creationId xmlns:a16="http://schemas.microsoft.com/office/drawing/2014/main" id="{9F81D44B-22F9-134C-B01F-D0A32AF8C4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45586" y="6220745"/>
            <a:ext cx="1455199" cy="970132"/>
          </a:xfrm>
          <a:prstGeom prst="rect">
            <a:avLst/>
          </a:prstGeom>
        </p:spPr>
      </p:pic>
      <p:pic>
        <p:nvPicPr>
          <p:cNvPr id="21" name="Picture 20" descr="A blue line on a black background&#10;&#10;AI-generated content may be incorrect.">
            <a:extLst>
              <a:ext uri="{FF2B5EF4-FFF2-40B4-BE49-F238E27FC236}">
                <a16:creationId xmlns:a16="http://schemas.microsoft.com/office/drawing/2014/main" id="{FDACCF5D-13B3-9DBE-C612-E85F8DF7BCCA}"/>
              </a:ext>
            </a:extLst>
          </p:cNvPr>
          <p:cNvPicPr>
            <a:picLocks noChangeAspect="1"/>
          </p:cNvPicPr>
          <p:nvPr userDrawn="1"/>
        </p:nvPicPr>
        <p:blipFill>
          <a:blip r:embed="rId4"/>
          <a:stretch>
            <a:fillRect/>
          </a:stretch>
        </p:blipFill>
        <p:spPr>
          <a:xfrm>
            <a:off x="-556418" y="5079241"/>
            <a:ext cx="1524000" cy="1016000"/>
          </a:xfrm>
          <a:prstGeom prst="rect">
            <a:avLst/>
          </a:prstGeom>
        </p:spPr>
      </p:pic>
      <p:pic>
        <p:nvPicPr>
          <p:cNvPr id="22" name="Picture 21" descr="A green neon light drawing of hands tying a string&#10;&#10;AI-generated content may be incorrect.">
            <a:extLst>
              <a:ext uri="{FF2B5EF4-FFF2-40B4-BE49-F238E27FC236}">
                <a16:creationId xmlns:a16="http://schemas.microsoft.com/office/drawing/2014/main" id="{A5E91F40-6C03-49B9-9CD1-D049235E4359}"/>
              </a:ext>
            </a:extLst>
          </p:cNvPr>
          <p:cNvPicPr>
            <a:picLocks noChangeAspect="1"/>
          </p:cNvPicPr>
          <p:nvPr userDrawn="1"/>
        </p:nvPicPr>
        <p:blipFill>
          <a:blip r:embed="rId5"/>
          <a:stretch>
            <a:fillRect/>
          </a:stretch>
        </p:blipFill>
        <p:spPr>
          <a:xfrm>
            <a:off x="5347397" y="303645"/>
            <a:ext cx="1519429" cy="1642626"/>
          </a:xfrm>
          <a:prstGeom prst="rect">
            <a:avLst/>
          </a:prstGeom>
        </p:spPr>
      </p:pic>
      <p:pic>
        <p:nvPicPr>
          <p:cNvPr id="18" name="Picture 17" descr="A face with red lines&#10;&#10;AI-generated content may be incorrect.">
            <a:extLst>
              <a:ext uri="{FF2B5EF4-FFF2-40B4-BE49-F238E27FC236}">
                <a16:creationId xmlns:a16="http://schemas.microsoft.com/office/drawing/2014/main" id="{3285B35B-EE82-5A4A-26F9-8FC2F1E2E0B8}"/>
              </a:ext>
            </a:extLst>
          </p:cNvPr>
          <p:cNvPicPr>
            <a:picLocks noChangeAspect="1"/>
          </p:cNvPicPr>
          <p:nvPr userDrawn="1"/>
        </p:nvPicPr>
        <p:blipFill>
          <a:blip r:embed="rId6"/>
          <a:stretch>
            <a:fillRect/>
          </a:stretch>
        </p:blipFill>
        <p:spPr>
          <a:xfrm>
            <a:off x="7038314" y="4685870"/>
            <a:ext cx="1211117" cy="1937787"/>
          </a:xfrm>
          <a:prstGeom prst="rect">
            <a:avLst/>
          </a:prstGeom>
        </p:spPr>
      </p:pic>
      <p:sp>
        <p:nvSpPr>
          <p:cNvPr id="6" name="Picture Placeholder 5">
            <a:extLst>
              <a:ext uri="{FF2B5EF4-FFF2-40B4-BE49-F238E27FC236}">
                <a16:creationId xmlns:a16="http://schemas.microsoft.com/office/drawing/2014/main" id="{55F00A42-E45A-0593-1446-204A1F1A8EDB}"/>
              </a:ext>
            </a:extLst>
          </p:cNvPr>
          <p:cNvSpPr>
            <a:spLocks noGrp="1"/>
          </p:cNvSpPr>
          <p:nvPr>
            <p:ph type="pic" sz="quarter" idx="16"/>
          </p:nvPr>
        </p:nvSpPr>
        <p:spPr>
          <a:xfrm>
            <a:off x="407988" y="404813"/>
            <a:ext cx="7738485" cy="4281057"/>
          </a:xfrm>
          <a:prstGeom prst="rect">
            <a:avLst/>
          </a:prstGeom>
        </p:spPr>
        <p:txBody>
          <a:bodyPr/>
          <a:lstStyle/>
          <a:p>
            <a:endParaRPr lang="en-US"/>
          </a:p>
        </p:txBody>
      </p:sp>
      <p:sp>
        <p:nvSpPr>
          <p:cNvPr id="7" name="Picture Placeholder 11">
            <a:extLst>
              <a:ext uri="{FF2B5EF4-FFF2-40B4-BE49-F238E27FC236}">
                <a16:creationId xmlns:a16="http://schemas.microsoft.com/office/drawing/2014/main" id="{FD8A28F8-091D-054A-408D-7363BF1CECB8}"/>
              </a:ext>
            </a:extLst>
          </p:cNvPr>
          <p:cNvSpPr>
            <a:spLocks noGrp="1"/>
          </p:cNvSpPr>
          <p:nvPr>
            <p:ph type="pic" sz="quarter" idx="17"/>
          </p:nvPr>
        </p:nvSpPr>
        <p:spPr>
          <a:xfrm>
            <a:off x="8352391" y="3678680"/>
            <a:ext cx="3431623" cy="2542065"/>
          </a:xfrm>
          <a:prstGeom prst="rect">
            <a:avLst/>
          </a:prstGeom>
        </p:spPr>
        <p:txBody>
          <a:bodyPr/>
          <a:lstStyle/>
          <a:p>
            <a:endParaRPr lang="en-US"/>
          </a:p>
        </p:txBody>
      </p:sp>
      <p:sp>
        <p:nvSpPr>
          <p:cNvPr id="10" name="Text Placeholder 23">
            <a:extLst>
              <a:ext uri="{FF2B5EF4-FFF2-40B4-BE49-F238E27FC236}">
                <a16:creationId xmlns:a16="http://schemas.microsoft.com/office/drawing/2014/main" id="{1F4E64FF-0074-29BC-8377-E6B569F3B281}"/>
              </a:ext>
            </a:extLst>
          </p:cNvPr>
          <p:cNvSpPr>
            <a:spLocks noGrp="1"/>
          </p:cNvSpPr>
          <p:nvPr>
            <p:ph type="body" sz="quarter" idx="18" hasCustomPrompt="1"/>
          </p:nvPr>
        </p:nvSpPr>
        <p:spPr>
          <a:xfrm>
            <a:off x="8352390" y="1028092"/>
            <a:ext cx="3431621" cy="2400908"/>
          </a:xfrm>
          <a:prstGeom prst="rect">
            <a:avLst/>
          </a:prstGeom>
        </p:spPr>
        <p:txBody>
          <a:bodyPr/>
          <a:lstStyle>
            <a:lvl1pPr>
              <a:lnSpc>
                <a:spcPts val="2400"/>
              </a:lnSpc>
              <a:buNone/>
              <a:defRPr sz="1800"/>
            </a:lvl1p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NZ" sz="15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Body copy here: Calibri Regular 15/20</a:t>
            </a:r>
          </a:p>
        </p:txBody>
      </p:sp>
      <p:sp>
        <p:nvSpPr>
          <p:cNvPr id="3" name="Text Placeholder 23">
            <a:extLst>
              <a:ext uri="{FF2B5EF4-FFF2-40B4-BE49-F238E27FC236}">
                <a16:creationId xmlns:a16="http://schemas.microsoft.com/office/drawing/2014/main" id="{146FE0F6-4099-B37A-D361-3555B89D6E11}"/>
              </a:ext>
            </a:extLst>
          </p:cNvPr>
          <p:cNvSpPr>
            <a:spLocks noGrp="1"/>
          </p:cNvSpPr>
          <p:nvPr>
            <p:ph type="body" sz="quarter" idx="19" hasCustomPrompt="1"/>
          </p:nvPr>
        </p:nvSpPr>
        <p:spPr>
          <a:xfrm>
            <a:off x="302437" y="4912487"/>
            <a:ext cx="6686298" cy="1420299"/>
          </a:xfrm>
          <a:prstGeom prst="rect">
            <a:avLst/>
          </a:prstGeom>
        </p:spPr>
        <p:txBody>
          <a:bodyPr/>
          <a:lstStyle>
            <a:lvl1pPr>
              <a:lnSpc>
                <a:spcPts val="2400"/>
              </a:lnSpc>
              <a:buNone/>
              <a:defRPr sz="1800"/>
            </a:lvl1p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NZ" sz="15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Body copy here: Calibri Regular 15/20</a:t>
            </a:r>
          </a:p>
        </p:txBody>
      </p:sp>
    </p:spTree>
    <p:extLst>
      <p:ext uri="{BB962C8B-B14F-4D97-AF65-F5344CB8AC3E}">
        <p14:creationId xmlns:p14="http://schemas.microsoft.com/office/powerpoint/2010/main" val="4226333635"/>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21" name="Picture 20" descr="A blue line on a black background&#10;&#10;AI-generated content may be incorrect.">
            <a:extLst>
              <a:ext uri="{FF2B5EF4-FFF2-40B4-BE49-F238E27FC236}">
                <a16:creationId xmlns:a16="http://schemas.microsoft.com/office/drawing/2014/main" id="{FDACCF5D-13B3-9DBE-C612-E85F8DF7BCCA}"/>
              </a:ext>
            </a:extLst>
          </p:cNvPr>
          <p:cNvPicPr>
            <a:picLocks noChangeAspect="1"/>
          </p:cNvPicPr>
          <p:nvPr userDrawn="1"/>
        </p:nvPicPr>
        <p:blipFill>
          <a:blip r:embed="rId2"/>
          <a:stretch>
            <a:fillRect/>
          </a:stretch>
        </p:blipFill>
        <p:spPr>
          <a:xfrm>
            <a:off x="-556418" y="5079241"/>
            <a:ext cx="1524000" cy="1016000"/>
          </a:xfrm>
          <a:prstGeom prst="rect">
            <a:avLst/>
          </a:prstGeom>
        </p:spPr>
      </p:pic>
      <p:sp>
        <p:nvSpPr>
          <p:cNvPr id="6" name="Picture Placeholder 5">
            <a:extLst>
              <a:ext uri="{FF2B5EF4-FFF2-40B4-BE49-F238E27FC236}">
                <a16:creationId xmlns:a16="http://schemas.microsoft.com/office/drawing/2014/main" id="{55F00A42-E45A-0593-1446-204A1F1A8EDB}"/>
              </a:ext>
            </a:extLst>
          </p:cNvPr>
          <p:cNvSpPr>
            <a:spLocks noGrp="1"/>
          </p:cNvSpPr>
          <p:nvPr>
            <p:ph type="pic" sz="quarter" idx="16"/>
          </p:nvPr>
        </p:nvSpPr>
        <p:spPr>
          <a:xfrm>
            <a:off x="2735644" y="404812"/>
            <a:ext cx="9048370" cy="5895187"/>
          </a:xfrm>
          <a:prstGeom prst="rect">
            <a:avLst/>
          </a:prstGeom>
        </p:spPr>
        <p:txBody>
          <a:bodyPr/>
          <a:lstStyle/>
          <a:p>
            <a:endParaRPr lang="en-US"/>
          </a:p>
        </p:txBody>
      </p:sp>
      <p:pic>
        <p:nvPicPr>
          <p:cNvPr id="2" name="Picture 1" descr="A colorful text on a black background&#10;&#10;AI-generated content may be incorrect.">
            <a:extLst>
              <a:ext uri="{FF2B5EF4-FFF2-40B4-BE49-F238E27FC236}">
                <a16:creationId xmlns:a16="http://schemas.microsoft.com/office/drawing/2014/main" id="{3D33F12D-AA26-70F7-218C-92E8ED3F03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346" y="5783118"/>
            <a:ext cx="1691640" cy="845820"/>
          </a:xfrm>
          <a:prstGeom prst="rect">
            <a:avLst/>
          </a:prstGeom>
        </p:spPr>
      </p:pic>
      <p:sp>
        <p:nvSpPr>
          <p:cNvPr id="4" name="Text Placeholder 23">
            <a:extLst>
              <a:ext uri="{FF2B5EF4-FFF2-40B4-BE49-F238E27FC236}">
                <a16:creationId xmlns:a16="http://schemas.microsoft.com/office/drawing/2014/main" id="{CCD0E293-51B0-2644-B0E1-6533901B1A40}"/>
              </a:ext>
            </a:extLst>
          </p:cNvPr>
          <p:cNvSpPr>
            <a:spLocks noGrp="1"/>
          </p:cNvSpPr>
          <p:nvPr>
            <p:ph type="body" sz="quarter" idx="19" hasCustomPrompt="1"/>
          </p:nvPr>
        </p:nvSpPr>
        <p:spPr>
          <a:xfrm>
            <a:off x="302437" y="1946271"/>
            <a:ext cx="2100697" cy="3116257"/>
          </a:xfrm>
          <a:prstGeom prst="rect">
            <a:avLst/>
          </a:prstGeom>
        </p:spPr>
        <p:txBody>
          <a:bodyPr/>
          <a:lstStyle>
            <a:lvl1pPr>
              <a:lnSpc>
                <a:spcPts val="2400"/>
              </a:lnSpc>
              <a:buNone/>
              <a:defRPr sz="1800"/>
            </a:lvl1p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NZ" sz="15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Body copy here: Calibri Regular 15/20</a:t>
            </a:r>
          </a:p>
        </p:txBody>
      </p:sp>
      <p:pic>
        <p:nvPicPr>
          <p:cNvPr id="19" name="Picture 18" descr="A red and black logo&#10;&#10;AI-generated content may be incorrect.">
            <a:extLst>
              <a:ext uri="{FF2B5EF4-FFF2-40B4-BE49-F238E27FC236}">
                <a16:creationId xmlns:a16="http://schemas.microsoft.com/office/drawing/2014/main" id="{5CE25562-A54B-1416-FDFD-18ECF97C148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26437" y="6095241"/>
            <a:ext cx="1455199" cy="1164159"/>
          </a:xfrm>
          <a:prstGeom prst="rect">
            <a:avLst/>
          </a:prstGeom>
        </p:spPr>
      </p:pic>
    </p:spTree>
    <p:extLst>
      <p:ext uri="{BB962C8B-B14F-4D97-AF65-F5344CB8AC3E}">
        <p14:creationId xmlns:p14="http://schemas.microsoft.com/office/powerpoint/2010/main" val="391237038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ross pattern on a black background&#10;&#10;AI-generated content may be incorrect.">
            <a:extLst>
              <a:ext uri="{FF2B5EF4-FFF2-40B4-BE49-F238E27FC236}">
                <a16:creationId xmlns:a16="http://schemas.microsoft.com/office/drawing/2014/main" id="{152635D8-EBC4-FBCC-81AB-FFBB61EBFF81}"/>
              </a:ext>
            </a:extLst>
          </p:cNvPr>
          <p:cNvPicPr>
            <a:picLocks noChangeAspect="1"/>
          </p:cNvPicPr>
          <p:nvPr userDrawn="1"/>
        </p:nvPicPr>
        <p:blipFill>
          <a:blip r:embed="rId14">
            <a:alphaModFix amt="20000"/>
          </a:blip>
          <a:stretch>
            <a:fillRect/>
          </a:stretch>
        </p:blipFill>
        <p:spPr>
          <a:xfrm>
            <a:off x="8362574" y="-2352818"/>
            <a:ext cx="6059598" cy="6139180"/>
          </a:xfrm>
          <a:prstGeom prst="rect">
            <a:avLst/>
          </a:prstGeom>
        </p:spPr>
      </p:pic>
      <p:pic>
        <p:nvPicPr>
          <p:cNvPr id="10" name="Picture 9" descr="A white cross pattern on a black background&#10;&#10;AI-generated content may be incorrect.">
            <a:extLst>
              <a:ext uri="{FF2B5EF4-FFF2-40B4-BE49-F238E27FC236}">
                <a16:creationId xmlns:a16="http://schemas.microsoft.com/office/drawing/2014/main" id="{10AE3341-FFC6-DC9E-FFF3-B3E9304C8229}"/>
              </a:ext>
            </a:extLst>
          </p:cNvPr>
          <p:cNvPicPr>
            <a:picLocks noChangeAspect="1"/>
          </p:cNvPicPr>
          <p:nvPr userDrawn="1"/>
        </p:nvPicPr>
        <p:blipFill>
          <a:blip r:embed="rId14">
            <a:alphaModFix amt="20000"/>
          </a:blip>
          <a:stretch>
            <a:fillRect/>
          </a:stretch>
        </p:blipFill>
        <p:spPr>
          <a:xfrm>
            <a:off x="-1277192" y="4864418"/>
            <a:ext cx="3305578" cy="3348991"/>
          </a:xfrm>
          <a:prstGeom prst="rect">
            <a:avLst/>
          </a:prstGeom>
        </p:spPr>
      </p:pic>
      <p:sp>
        <p:nvSpPr>
          <p:cNvPr id="11" name="Slide Number Placeholder 44">
            <a:extLst>
              <a:ext uri="{FF2B5EF4-FFF2-40B4-BE49-F238E27FC236}">
                <a16:creationId xmlns:a16="http://schemas.microsoft.com/office/drawing/2014/main" id="{0611C944-3CEA-BD1B-FAE8-80B59A8FE6F8}"/>
              </a:ext>
            </a:extLst>
          </p:cNvPr>
          <p:cNvSpPr txBox="1">
            <a:spLocks/>
          </p:cNvSpPr>
          <p:nvPr userDrawn="1"/>
        </p:nvSpPr>
        <p:spPr>
          <a:xfrm>
            <a:off x="11514488" y="6322551"/>
            <a:ext cx="564449" cy="50892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6F7254-0A45-4ADC-9DC5-1B01BF230778}" type="slidenum">
              <a:rPr lang="en-US" sz="1100">
                <a:latin typeface="Sofia Pro" pitchFamily="2" charset="0"/>
              </a:rPr>
              <a:pPr/>
              <a:t>‹#›</a:t>
            </a:fld>
            <a:endParaRPr lang="en-US" sz="1100">
              <a:latin typeface="Sofia Pro" pitchFamily="2" charset="0"/>
            </a:endParaRPr>
          </a:p>
        </p:txBody>
      </p:sp>
    </p:spTree>
    <p:extLst>
      <p:ext uri="{BB962C8B-B14F-4D97-AF65-F5344CB8AC3E}">
        <p14:creationId xmlns:p14="http://schemas.microsoft.com/office/powerpoint/2010/main" val="4141206616"/>
      </p:ext>
    </p:extLst>
  </p:cSld>
  <p:clrMap bg1="dk1" tx1="lt1" bg2="dk2" tx2="lt2" accent1="accent1" accent2="accent2" accent3="accent3" accent4="accent4" accent5="accent5" accent6="accent6" hlink="hlink" folHlink="folHlink"/>
  <p:sldLayoutIdLst>
    <p:sldLayoutId id="2147483661" r:id="rId1"/>
    <p:sldLayoutId id="2147483671" r:id="rId2"/>
    <p:sldLayoutId id="2147483670"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2" r:id="rId12"/>
  </p:sldLayoutIdLst>
  <p:transition spd="med">
    <p:pull/>
  </p:transition>
  <p:txStyles>
    <p:titleStyle>
      <a:lvl1pPr algn="l" defTabSz="914400" rtl="0" eaLnBrk="1" latinLnBrk="0" hangingPunct="1">
        <a:lnSpc>
          <a:spcPct val="90000"/>
        </a:lnSpc>
        <a:spcBef>
          <a:spcPct val="0"/>
        </a:spcBef>
        <a:buNone/>
        <a:defRPr sz="20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57" userDrawn="1">
          <p15:clr>
            <a:srgbClr val="F26B43"/>
          </p15:clr>
        </p15:guide>
        <p15:guide id="4" orient="horz" pos="4088" userDrawn="1">
          <p15:clr>
            <a:srgbClr val="F26B43"/>
          </p15:clr>
        </p15:guide>
        <p15:guide id="5" pos="7423" userDrawn="1">
          <p15:clr>
            <a:srgbClr val="F26B43"/>
          </p15:clr>
        </p15:guide>
        <p15:guide id="6" orient="horz" pos="255" userDrawn="1">
          <p15:clr>
            <a:srgbClr val="F26B43"/>
          </p15:clr>
        </p15:guide>
        <p15:guide id="7" pos="3704" userDrawn="1">
          <p15:clr>
            <a:srgbClr val="F26B43"/>
          </p15:clr>
        </p15:guide>
        <p15:guide id="8" pos="397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05_4714ABA9.xml"/><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microsoft.com/office/2018/10/relationships/comments" Target="../comments/modernComment_10E_1126D5B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microsoft.com/office/2018/10/relationships/comments" Target="../comments/modernComment_106_1BEE875B.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hyperlink" Target="https://collection.pukeariki.com/objects/37383/west-coast-plan-of-confiscated-territory-1880" TargetMode="External"/><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hyperlink" Target="https://collection.pukeariki.com/objects/25751/the-limit-of-the-sap-at-te-arei" TargetMode="External"/><Relationship Id="rId10" Type="http://schemas.openxmlformats.org/officeDocument/2006/relationships/hyperlink" Target="https://collection.pukeariki.com/objects/37360/l-pa-waitara-map" TargetMode="External"/><Relationship Id="rId4" Type="http://schemas.openxmlformats.org/officeDocument/2006/relationships/image" Target="../media/image33.png"/><Relationship Id="rId9" Type="http://schemas.openxmlformats.org/officeDocument/2006/relationships/hyperlink" Target="https://collection.pukeariki.com/objects/35146/proclamation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hyperlink" Target="https://cms-devtest.govettbrewster.com/learning-programmes-folder/te-pua-wananga-o-taranaki-exploring-the-research-centre" TargetMode="External"/><Relationship Id="rId3" Type="http://schemas.openxmlformats.org/officeDocument/2006/relationships/image" Target="../media/image37.png"/><Relationship Id="rId7" Type="http://schemas.openxmlformats.org/officeDocument/2006/relationships/hyperlink" Target="https://cms-devtest.govettbrewster.com/learning-programmes-folder/taranaki-wars-unpacking-stories-through-objects"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9.jpeg"/><Relationship Id="rId5" Type="http://schemas.openxmlformats.org/officeDocument/2006/relationships/hyperlink" Target="https://www.taranakicathedral.nz/tewharehononga" TargetMode="External"/><Relationship Id="rId4" Type="http://schemas.openxmlformats.org/officeDocument/2006/relationships/image" Target="../media/image38.jpe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04_FFAC6DD1.xml"/><Relationship Id="rId2" Type="http://schemas.openxmlformats.org/officeDocument/2006/relationships/slideLayout" Target="../slideLayouts/slideLayout6.xml"/><Relationship Id="rId1" Type="http://schemas.openxmlformats.org/officeDocument/2006/relationships/video" Target="https://www.youtube.com/embed/fW20zpWlCC8?feature=oembed" TargetMode="Externa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microsoft.com/office/2018/10/relationships/comments" Target="../comments/modernComment_112_53B18311.xm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1C_AF857676.xml"/><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microsoft.com/office/2018/10/relationships/comments" Target="../comments/modernComment_116_511BA1D6.xm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63EE89-40F3-3EB3-0DFD-514CF9150DC2}"/>
              </a:ext>
            </a:extLst>
          </p:cNvPr>
          <p:cNvSpPr>
            <a:spLocks noGrp="1"/>
          </p:cNvSpPr>
          <p:nvPr>
            <p:ph type="body" sz="quarter" idx="10"/>
          </p:nvPr>
        </p:nvSpPr>
        <p:spPr>
          <a:xfrm>
            <a:off x="605355" y="564521"/>
            <a:ext cx="10977794" cy="1550286"/>
          </a:xfrm>
        </p:spPr>
        <p:txBody>
          <a:bodyPr lIns="91440" tIns="45720" rIns="91440" bIns="45720" anchor="t"/>
          <a:lstStyle/>
          <a:p>
            <a:pPr algn="l"/>
            <a:r>
              <a:rPr lang="en-US" err="1">
                <a:solidFill>
                  <a:schemeClr val="accent1"/>
                </a:solidFill>
                <a:latin typeface="Calibri"/>
                <a:ea typeface="Calibri"/>
                <a:cs typeface="Calibri"/>
              </a:rPr>
              <a:t>Hikoinga</a:t>
            </a:r>
            <a:r>
              <a:rPr lang="en-US">
                <a:solidFill>
                  <a:schemeClr val="accent1"/>
                </a:solidFill>
                <a:latin typeface="Calibri"/>
                <a:ea typeface="Calibri"/>
                <a:cs typeface="Calibri"/>
              </a:rPr>
              <a:t> ng</a:t>
            </a:r>
            <a:r>
              <a:rPr lang="en-NZ">
                <a:solidFill>
                  <a:schemeClr val="accent1"/>
                </a:solidFill>
                <a:latin typeface="Calibri"/>
                <a:ea typeface="Calibri"/>
                <a:cs typeface="Calibri"/>
              </a:rPr>
              <a:t>ā</a:t>
            </a:r>
            <a:r>
              <a:rPr lang="en-US">
                <a:solidFill>
                  <a:schemeClr val="accent1"/>
                </a:solidFill>
                <a:latin typeface="Calibri"/>
                <a:ea typeface="Calibri"/>
                <a:cs typeface="Calibri"/>
              </a:rPr>
              <a:t> </a:t>
            </a:r>
            <a:r>
              <a:rPr lang="en-US" err="1">
                <a:solidFill>
                  <a:schemeClr val="accent1"/>
                </a:solidFill>
                <a:latin typeface="Calibri"/>
                <a:ea typeface="Calibri"/>
                <a:cs typeface="Calibri"/>
              </a:rPr>
              <a:t>Tapuwae</a:t>
            </a:r>
            <a:r>
              <a:rPr lang="en-US">
                <a:solidFill>
                  <a:schemeClr val="accent1"/>
                </a:solidFill>
                <a:latin typeface="Calibri"/>
                <a:ea typeface="Calibri"/>
                <a:cs typeface="Calibri"/>
              </a:rPr>
              <a:t> </a:t>
            </a:r>
            <a:endParaRPr lang="en-US">
              <a:solidFill>
                <a:schemeClr val="accent1"/>
              </a:solidFill>
              <a:ea typeface="Calibri"/>
            </a:endParaRPr>
          </a:p>
          <a:p>
            <a:pPr algn="l"/>
            <a:r>
              <a:rPr lang="en-US">
                <a:solidFill>
                  <a:schemeClr val="accent1"/>
                </a:solidFill>
                <a:latin typeface="Calibri"/>
                <a:ea typeface="Calibri"/>
                <a:cs typeface="Calibri"/>
              </a:rPr>
              <a:t>Walk in the Footsteps Fieldtrip</a:t>
            </a:r>
            <a:endParaRPr lang="en-US">
              <a:solidFill>
                <a:schemeClr val="accent1"/>
              </a:solidFill>
              <a:ea typeface="Calibri"/>
            </a:endParaRPr>
          </a:p>
        </p:txBody>
      </p:sp>
    </p:spTree>
    <p:extLst>
      <p:ext uri="{BB962C8B-B14F-4D97-AF65-F5344CB8AC3E}">
        <p14:creationId xmlns:p14="http://schemas.microsoft.com/office/powerpoint/2010/main" val="659057378"/>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drawing of a landscape&#10;&#10;AI-generated content may be incorrect.">
            <a:extLst>
              <a:ext uri="{FF2B5EF4-FFF2-40B4-BE49-F238E27FC236}">
                <a16:creationId xmlns:a16="http://schemas.microsoft.com/office/drawing/2014/main" id="{8FD9827D-7829-5B10-4B3C-DD71A3CD1B5D}"/>
              </a:ext>
            </a:extLst>
          </p:cNvPr>
          <p:cNvPicPr>
            <a:picLocks noGrp="1" noChangeAspect="1"/>
          </p:cNvPicPr>
          <p:nvPr>
            <p:ph type="pic" sz="quarter" idx="16"/>
          </p:nvPr>
        </p:nvPicPr>
        <p:blipFill>
          <a:blip r:embed="rId4"/>
          <a:srcRect l="547" r="4608"/>
          <a:stretch>
            <a:fillRect/>
          </a:stretch>
        </p:blipFill>
        <p:spPr>
          <a:xfrm>
            <a:off x="503673" y="3429000"/>
            <a:ext cx="5117399" cy="3324630"/>
          </a:xfrm>
          <a:prstGeom prst="rect">
            <a:avLst/>
          </a:prstGeom>
        </p:spPr>
      </p:pic>
      <p:pic>
        <p:nvPicPr>
          <p:cNvPr id="10" name="Picture 9">
            <a:extLst>
              <a:ext uri="{FF2B5EF4-FFF2-40B4-BE49-F238E27FC236}">
                <a16:creationId xmlns:a16="http://schemas.microsoft.com/office/drawing/2014/main" id="{3A14AA8C-81F5-C824-4993-17D9B0E44D8E}"/>
              </a:ext>
            </a:extLst>
          </p:cNvPr>
          <p:cNvPicPr>
            <a:picLocks noChangeAspect="1"/>
          </p:cNvPicPr>
          <p:nvPr/>
        </p:nvPicPr>
        <p:blipFill>
          <a:blip r:embed="rId5"/>
          <a:stretch>
            <a:fillRect/>
          </a:stretch>
        </p:blipFill>
        <p:spPr>
          <a:xfrm>
            <a:off x="503673" y="678582"/>
            <a:ext cx="5117399" cy="2642642"/>
          </a:xfrm>
          <a:prstGeom prst="rect">
            <a:avLst/>
          </a:prstGeom>
        </p:spPr>
      </p:pic>
      <p:sp>
        <p:nvSpPr>
          <p:cNvPr id="15" name="Text Placeholder 7">
            <a:extLst>
              <a:ext uri="{FF2B5EF4-FFF2-40B4-BE49-F238E27FC236}">
                <a16:creationId xmlns:a16="http://schemas.microsoft.com/office/drawing/2014/main" id="{679B9FA7-0EBD-A661-2278-94DF9C935355}"/>
              </a:ext>
            </a:extLst>
          </p:cNvPr>
          <p:cNvSpPr txBox="1">
            <a:spLocks/>
          </p:cNvSpPr>
          <p:nvPr/>
        </p:nvSpPr>
        <p:spPr>
          <a:xfrm>
            <a:off x="5832572" y="673644"/>
            <a:ext cx="6984113" cy="66424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a:solidFill>
                  <a:schemeClr val="accent6"/>
                </a:solidFill>
                <a:latin typeface="Calibri"/>
                <a:ea typeface="Calibri"/>
                <a:cs typeface="Calibri"/>
              </a:rPr>
              <a:t>Site one on the fieldtrip</a:t>
            </a:r>
          </a:p>
          <a:p>
            <a:pPr marL="0" indent="0">
              <a:buNone/>
            </a:pPr>
            <a:endParaRPr lang="en-NZ" sz="4000">
              <a:solidFill>
                <a:schemeClr val="accent6"/>
              </a:solidFill>
              <a:latin typeface="Calibri"/>
              <a:ea typeface="Calibri"/>
              <a:cs typeface="Calibri"/>
            </a:endParaRPr>
          </a:p>
          <a:p>
            <a:pPr marL="0" indent="0">
              <a:buNone/>
            </a:pPr>
            <a:r>
              <a:rPr lang="en-NZ" sz="4000">
                <a:solidFill>
                  <a:schemeClr val="accent6"/>
                </a:solidFill>
                <a:latin typeface="Calibri"/>
                <a:ea typeface="Calibri"/>
                <a:cs typeface="Calibri"/>
              </a:rPr>
              <a:t>The First Shots: </a:t>
            </a:r>
            <a:r>
              <a:rPr lang="en-NZ" sz="4000" err="1">
                <a:solidFill>
                  <a:schemeClr val="accent6"/>
                </a:solidFill>
                <a:latin typeface="Calibri"/>
                <a:ea typeface="Calibri"/>
                <a:cs typeface="Calibri"/>
              </a:rPr>
              <a:t>Te</a:t>
            </a:r>
            <a:r>
              <a:rPr lang="en-NZ" sz="4000">
                <a:solidFill>
                  <a:schemeClr val="accent6"/>
                </a:solidFill>
                <a:latin typeface="Calibri"/>
                <a:ea typeface="Calibri"/>
                <a:cs typeface="Calibri"/>
              </a:rPr>
              <a:t> Kohia Pā</a:t>
            </a:r>
            <a:endParaRPr lang="en-NZ">
              <a:solidFill>
                <a:schemeClr val="accent6"/>
              </a:solidFill>
              <a:ea typeface="Calibri"/>
            </a:endParaRPr>
          </a:p>
        </p:txBody>
      </p:sp>
      <p:sp>
        <p:nvSpPr>
          <p:cNvPr id="2" name="TextBox 1">
            <a:extLst>
              <a:ext uri="{FF2B5EF4-FFF2-40B4-BE49-F238E27FC236}">
                <a16:creationId xmlns:a16="http://schemas.microsoft.com/office/drawing/2014/main" id="{EEBEF0D3-7877-781B-EC04-F811883D2BBE}"/>
              </a:ext>
            </a:extLst>
          </p:cNvPr>
          <p:cNvSpPr txBox="1"/>
          <p:nvPr/>
        </p:nvSpPr>
        <p:spPr>
          <a:xfrm>
            <a:off x="5832572" y="2668771"/>
            <a:ext cx="585575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buFont typeface=""/>
              <a:buChar char="•"/>
            </a:pPr>
            <a:r>
              <a:rPr lang="en-US" sz="2000">
                <a:latin typeface="Calibri"/>
                <a:ea typeface="Calibri"/>
                <a:cs typeface="Calibri"/>
              </a:rPr>
              <a:t> In March 1860, British troops attacked </a:t>
            </a:r>
            <a:r>
              <a:rPr lang="en-US" sz="2000" err="1">
                <a:latin typeface="Calibri"/>
                <a:ea typeface="Calibri"/>
                <a:cs typeface="Calibri"/>
              </a:rPr>
              <a:t>Te</a:t>
            </a:r>
            <a:r>
              <a:rPr lang="en-US" sz="2000">
                <a:latin typeface="Calibri"/>
                <a:ea typeface="Calibri"/>
                <a:cs typeface="Calibri"/>
              </a:rPr>
              <a:t> Kohia Pā at </a:t>
            </a:r>
            <a:r>
              <a:rPr lang="en-US" sz="2000" err="1">
                <a:latin typeface="Calibri"/>
                <a:ea typeface="Calibri"/>
                <a:cs typeface="Calibri"/>
              </a:rPr>
              <a:t>Waitara</a:t>
            </a:r>
            <a:r>
              <a:rPr lang="en-US" sz="2000">
                <a:latin typeface="Calibri"/>
                <a:ea typeface="Calibri"/>
                <a:cs typeface="Calibri"/>
              </a:rPr>
              <a:t>.</a:t>
            </a:r>
          </a:p>
          <a:p>
            <a:pPr rtl="0">
              <a:buFont typeface=""/>
              <a:buChar char="•"/>
            </a:pPr>
            <a:endParaRPr lang="en-US" sz="2000">
              <a:latin typeface="Calibri"/>
              <a:ea typeface="Calibri"/>
              <a:cs typeface="Calibri"/>
            </a:endParaRPr>
          </a:p>
          <a:p>
            <a:pPr>
              <a:buFont typeface=""/>
              <a:buChar char="•"/>
            </a:pPr>
            <a:r>
              <a:rPr lang="en-US" sz="2000">
                <a:latin typeface="Calibri"/>
                <a:ea typeface="Calibri"/>
                <a:cs typeface="Calibri"/>
              </a:rPr>
              <a:t> This was beginning of the armed conflict that would continue for 22 years around </a:t>
            </a:r>
            <a:r>
              <a:rPr lang="en-US" sz="2000" err="1">
                <a:latin typeface="Calibri"/>
                <a:ea typeface="Calibri"/>
                <a:cs typeface="Calibri"/>
              </a:rPr>
              <a:t>Maunga</a:t>
            </a:r>
            <a:r>
              <a:rPr lang="en-US" sz="2000">
                <a:latin typeface="Calibri"/>
                <a:ea typeface="Calibri"/>
                <a:cs typeface="Calibri"/>
              </a:rPr>
              <a:t> Taranaki.</a:t>
            </a:r>
          </a:p>
          <a:p>
            <a:pPr>
              <a:buFont typeface=""/>
              <a:buChar char="•"/>
            </a:pPr>
            <a:endParaRPr lang="en-US" sz="2000">
              <a:latin typeface="Calibri"/>
              <a:ea typeface="Calibri"/>
              <a:cs typeface="Calibri"/>
            </a:endParaRPr>
          </a:p>
          <a:p>
            <a:pPr algn="ctr"/>
            <a:endParaRPr lang="en-US" sz="2000">
              <a:latin typeface="Calibri"/>
              <a:ea typeface="Calibri"/>
              <a:cs typeface="Calibri"/>
            </a:endParaRPr>
          </a:p>
        </p:txBody>
      </p:sp>
    </p:spTree>
    <p:extLst>
      <p:ext uri="{BB962C8B-B14F-4D97-AF65-F5344CB8AC3E}">
        <p14:creationId xmlns:p14="http://schemas.microsoft.com/office/powerpoint/2010/main" val="1192537001"/>
      </p:ext>
    </p:extLst>
  </p:cSld>
  <p:clrMapOvr>
    <a:masterClrMapping/>
  </p:clrMapOvr>
  <p:transition spd="med">
    <p:pull/>
  </p:transition>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nukukaitara and Puketakauere pā, Waitara">
            <a:extLst>
              <a:ext uri="{FF2B5EF4-FFF2-40B4-BE49-F238E27FC236}">
                <a16:creationId xmlns:a16="http://schemas.microsoft.com/office/drawing/2014/main" id="{8D0A294E-8A48-2443-AE84-E3839A5D204C}"/>
              </a:ext>
            </a:extLst>
          </p:cNvPr>
          <p:cNvPicPr>
            <a:picLocks noGrp="1" noChangeAspect="1" noChangeArrowheads="1"/>
          </p:cNvPicPr>
          <p:nvPr>
            <p:ph type="pic" sz="quarter" idx="11"/>
          </p:nvPr>
        </p:nvPicPr>
        <p:blipFill rotWithShape="1">
          <a:blip r:embed="rId3">
            <a:extLst>
              <a:ext uri="{28A0092B-C50C-407E-A947-70E740481C1C}">
                <a14:useLocalDpi xmlns:a14="http://schemas.microsoft.com/office/drawing/2010/main" val="0"/>
              </a:ext>
            </a:extLst>
          </a:blip>
          <a:srcRect t="300" r="5006" b="-300"/>
          <a:stretch>
            <a:fillRect/>
          </a:stretch>
        </p:blipFill>
        <p:spPr bwMode="auto">
          <a:xfrm>
            <a:off x="554990" y="1339240"/>
            <a:ext cx="5406195" cy="36138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1AC6C688-6445-1D84-817A-DA144BFC0CAB}"/>
              </a:ext>
            </a:extLst>
          </p:cNvPr>
          <p:cNvSpPr>
            <a:spLocks noGrp="1"/>
          </p:cNvSpPr>
          <p:nvPr>
            <p:ph type="body" sz="quarter" idx="13"/>
          </p:nvPr>
        </p:nvSpPr>
        <p:spPr>
          <a:xfrm>
            <a:off x="6093098" y="2778352"/>
            <a:ext cx="5700395" cy="1020750"/>
          </a:xfrm>
        </p:spPr>
        <p:txBody>
          <a:bodyPr/>
          <a:lstStyle/>
          <a:p>
            <a:pPr marL="285750" indent="-285750">
              <a:buFont typeface="Arial" panose="020B0604020202020204" pitchFamily="34" charset="0"/>
              <a:buChar char="•"/>
            </a:pPr>
            <a:r>
              <a:rPr lang="en-NZ" err="1"/>
              <a:t>Puketākauere</a:t>
            </a:r>
            <a:r>
              <a:rPr lang="en-NZ"/>
              <a:t> was a deliberately designed defensive site where Māori forces defeated British troops in 1860. </a:t>
            </a:r>
          </a:p>
          <a:p>
            <a:pPr marL="285750" indent="-285750">
              <a:buFont typeface="Arial" panose="020B0604020202020204" pitchFamily="34" charset="0"/>
              <a:buChar char="•"/>
            </a:pPr>
            <a:r>
              <a:rPr lang="en-NZ"/>
              <a:t>Strategy and knowledge of the land were crucial. </a:t>
            </a:r>
          </a:p>
        </p:txBody>
      </p:sp>
      <p:sp>
        <p:nvSpPr>
          <p:cNvPr id="3" name="Text Placeholder 2">
            <a:extLst>
              <a:ext uri="{FF2B5EF4-FFF2-40B4-BE49-F238E27FC236}">
                <a16:creationId xmlns:a16="http://schemas.microsoft.com/office/drawing/2014/main" id="{AD7AB643-CE76-4EF7-44D5-CF0B17FA750C}"/>
              </a:ext>
            </a:extLst>
          </p:cNvPr>
          <p:cNvSpPr>
            <a:spLocks noGrp="1"/>
          </p:cNvSpPr>
          <p:nvPr>
            <p:ph type="body" sz="quarter" idx="10"/>
          </p:nvPr>
        </p:nvSpPr>
        <p:spPr>
          <a:xfrm>
            <a:off x="6093098" y="1339240"/>
            <a:ext cx="5575300" cy="673100"/>
          </a:xfrm>
        </p:spPr>
        <p:txBody>
          <a:bodyPr/>
          <a:lstStyle/>
          <a:p>
            <a:pPr marL="0"/>
            <a:r>
              <a:rPr lang="en-NZ" err="1">
                <a:solidFill>
                  <a:schemeClr val="accent6"/>
                </a:solidFill>
              </a:rPr>
              <a:t>Puketākauere</a:t>
            </a:r>
            <a:r>
              <a:rPr lang="en-NZ">
                <a:solidFill>
                  <a:schemeClr val="accent6"/>
                </a:solidFill>
              </a:rPr>
              <a:t> &amp; </a:t>
            </a:r>
            <a:r>
              <a:rPr lang="en-NZ" err="1">
                <a:solidFill>
                  <a:schemeClr val="accent6"/>
                </a:solidFill>
              </a:rPr>
              <a:t>Onukukaitara</a:t>
            </a:r>
            <a:r>
              <a:rPr lang="en-NZ">
                <a:solidFill>
                  <a:schemeClr val="accent6"/>
                </a:solidFill>
              </a:rPr>
              <a:t> Pā</a:t>
            </a:r>
          </a:p>
        </p:txBody>
      </p:sp>
      <p:sp>
        <p:nvSpPr>
          <p:cNvPr id="2" name="TextBox 1">
            <a:extLst>
              <a:ext uri="{FF2B5EF4-FFF2-40B4-BE49-F238E27FC236}">
                <a16:creationId xmlns:a16="http://schemas.microsoft.com/office/drawing/2014/main" id="{9E9B3F37-7484-C664-DEBB-46A3D36BE69A}"/>
              </a:ext>
            </a:extLst>
          </p:cNvPr>
          <p:cNvSpPr txBox="1"/>
          <p:nvPr/>
        </p:nvSpPr>
        <p:spPr>
          <a:xfrm>
            <a:off x="427182" y="4953000"/>
            <a:ext cx="609600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sz="2800">
                <a:solidFill>
                  <a:srgbClr val="3B93D1"/>
                </a:solidFill>
                <a:latin typeface="Calibri"/>
              </a:rPr>
              <a:t>Site two on</a:t>
            </a:r>
            <a:r>
              <a:rPr lang="en-NZ" sz="2800" b="0" i="0" u="none" strike="noStrike" baseline="0">
                <a:solidFill>
                  <a:srgbClr val="3B93D1"/>
                </a:solidFill>
                <a:latin typeface="Calibri"/>
              </a:rPr>
              <a:t> the fieldtrip</a:t>
            </a:r>
            <a:endParaRPr lang="en-US"/>
          </a:p>
          <a:p>
            <a:pPr algn="ctr"/>
            <a:endParaRPr lang="en-US"/>
          </a:p>
        </p:txBody>
      </p:sp>
    </p:spTree>
    <p:extLst>
      <p:ext uri="{BB962C8B-B14F-4D97-AF65-F5344CB8AC3E}">
        <p14:creationId xmlns:p14="http://schemas.microsoft.com/office/powerpoint/2010/main" val="287757744"/>
      </p:ext>
    </p:extLst>
  </p:cSld>
  <p:clrMapOvr>
    <a:masterClrMapping/>
  </p:clrMapOvr>
  <p:transition spd="med">
    <p:pull/>
  </p:transition>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A878A46-FA78-58FB-7465-D1B66B3290E5}"/>
              </a:ext>
            </a:extLst>
          </p:cNvPr>
          <p:cNvSpPr>
            <a:spLocks noGrp="1"/>
          </p:cNvSpPr>
          <p:nvPr>
            <p:ph type="body" sz="quarter" idx="19"/>
          </p:nvPr>
        </p:nvSpPr>
        <p:spPr>
          <a:xfrm>
            <a:off x="5688623" y="2199541"/>
            <a:ext cx="6084276" cy="2821669"/>
          </a:xfrm>
        </p:spPr>
        <p:txBody>
          <a:bodyPr/>
          <a:lstStyle/>
          <a:p>
            <a:pPr marL="285750" indent="-285750">
              <a:buFont typeface="Arial" panose="020B0604020202020204" pitchFamily="34" charset="0"/>
              <a:buChar char="•"/>
            </a:pPr>
            <a:r>
              <a:rPr lang="en-NZ"/>
              <a:t>Pukerangiora Pā overlooks the Waitara River and was a powerful stronghold of Te </a:t>
            </a:r>
            <a:r>
              <a:rPr lang="en-NZ" err="1"/>
              <a:t>Ātiawa</a:t>
            </a:r>
            <a:r>
              <a:rPr lang="en-NZ"/>
              <a:t>. </a:t>
            </a:r>
          </a:p>
          <a:p>
            <a:pPr marL="285750" indent="-285750">
              <a:buFont typeface="Arial" panose="020B0604020202020204" pitchFamily="34" charset="0"/>
              <a:buChar char="•"/>
            </a:pPr>
            <a:r>
              <a:rPr lang="en-NZ"/>
              <a:t>It became a key strategic and symbolic site during the wars.</a:t>
            </a:r>
          </a:p>
          <a:p>
            <a:pPr marL="285750" indent="-285750">
              <a:buFont typeface="Arial" panose="020B0604020202020204" pitchFamily="34" charset="0"/>
              <a:buChar char="•"/>
            </a:pPr>
            <a:r>
              <a:rPr lang="en-US"/>
              <a:t>A sap is a narrow trench dug by soldiers so they could move closer to an enemy position while staying protected from fire.</a:t>
            </a:r>
          </a:p>
        </p:txBody>
      </p:sp>
      <p:sp>
        <p:nvSpPr>
          <p:cNvPr id="8" name="Text Placeholder 2">
            <a:extLst>
              <a:ext uri="{FF2B5EF4-FFF2-40B4-BE49-F238E27FC236}">
                <a16:creationId xmlns:a16="http://schemas.microsoft.com/office/drawing/2014/main" id="{78F8AB6E-78E2-6CD2-E386-C9211B1E6995}"/>
              </a:ext>
            </a:extLst>
          </p:cNvPr>
          <p:cNvSpPr txBox="1">
            <a:spLocks/>
          </p:cNvSpPr>
          <p:nvPr/>
        </p:nvSpPr>
        <p:spPr>
          <a:xfrm>
            <a:off x="5688623" y="1359034"/>
            <a:ext cx="5985926" cy="7045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4000">
                <a:solidFill>
                  <a:schemeClr val="accent6"/>
                </a:solidFill>
              </a:rPr>
              <a:t>Pratt’s Sapp at Pukerangiora</a:t>
            </a:r>
          </a:p>
        </p:txBody>
      </p:sp>
      <p:pic>
        <p:nvPicPr>
          <p:cNvPr id="4098" name="Picture 2" descr="Trench, near Pukerangiora">
            <a:extLst>
              <a:ext uri="{FF2B5EF4-FFF2-40B4-BE49-F238E27FC236}">
                <a16:creationId xmlns:a16="http://schemas.microsoft.com/office/drawing/2014/main" id="{FEDF9702-4FCF-02B6-A817-1D33358D9A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962" r="10092" b="-962"/>
          <a:stretch>
            <a:fillRect/>
          </a:stretch>
        </p:blipFill>
        <p:spPr bwMode="auto">
          <a:xfrm>
            <a:off x="419102" y="1365317"/>
            <a:ext cx="4935414" cy="36558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D00034-6709-1CE5-4EAC-438290AE0D21}"/>
              </a:ext>
            </a:extLst>
          </p:cNvPr>
          <p:cNvSpPr txBox="1"/>
          <p:nvPr/>
        </p:nvSpPr>
        <p:spPr>
          <a:xfrm>
            <a:off x="415637" y="5103091"/>
            <a:ext cx="609600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sz="2800">
                <a:solidFill>
                  <a:srgbClr val="3B93D1"/>
                </a:solidFill>
                <a:latin typeface="Calibri"/>
              </a:rPr>
              <a:t>Site three on</a:t>
            </a:r>
            <a:r>
              <a:rPr lang="en-NZ" sz="2800" b="0" i="0" u="none" strike="noStrike" baseline="0">
                <a:solidFill>
                  <a:srgbClr val="3B93D1"/>
                </a:solidFill>
                <a:latin typeface="Calibri"/>
              </a:rPr>
              <a:t> the fieldtrip</a:t>
            </a:r>
            <a:endParaRPr lang="en-US"/>
          </a:p>
          <a:p>
            <a:pPr algn="ctr"/>
            <a:endParaRPr lang="en-US"/>
          </a:p>
        </p:txBody>
      </p:sp>
    </p:spTree>
    <p:extLst>
      <p:ext uri="{BB962C8B-B14F-4D97-AF65-F5344CB8AC3E}">
        <p14:creationId xmlns:p14="http://schemas.microsoft.com/office/powerpoint/2010/main" val="468617051"/>
      </p:ext>
    </p:extLst>
  </p:cSld>
  <p:clrMapOvr>
    <a:masterClrMapping/>
  </p:clrMapOvr>
  <p:transition spd="med">
    <p:pull/>
  </p:transition>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96BB9-517B-B9B0-E15A-4D810EB6848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FA51A91-9C8B-A78D-FB87-E7B140515B6D}"/>
              </a:ext>
            </a:extLst>
          </p:cNvPr>
          <p:cNvSpPr>
            <a:spLocks noGrp="1"/>
          </p:cNvSpPr>
          <p:nvPr>
            <p:ph type="body" sz="quarter" idx="18"/>
          </p:nvPr>
        </p:nvSpPr>
        <p:spPr>
          <a:xfrm>
            <a:off x="567184" y="1962096"/>
            <a:ext cx="6923862" cy="3346443"/>
          </a:xfrm>
        </p:spPr>
        <p:txBody>
          <a:bodyPr lIns="91440" tIns="45720" rIns="91440" bIns="45720" anchor="t"/>
          <a:lstStyle/>
          <a:p>
            <a:pPr marL="0" indent="0"/>
            <a:r>
              <a:rPr lang="en-NZ"/>
              <a:t>Some of the consequences of the Wars: </a:t>
            </a:r>
          </a:p>
          <a:p>
            <a:pPr marL="285750" indent="-285750">
              <a:buFont typeface="Arial" panose="020B0604020202020204" pitchFamily="34" charset="0"/>
              <a:buChar char="•"/>
            </a:pPr>
            <a:r>
              <a:rPr lang="en-NZ" dirty="0">
                <a:latin typeface="Calibri"/>
                <a:ea typeface="Calibri"/>
                <a:cs typeface="Calibri"/>
              </a:rPr>
              <a:t>Native Settlement Act 1863 – Māori deemed "rebellious" would lose their land without compensation. </a:t>
            </a:r>
          </a:p>
          <a:p>
            <a:pPr marL="285750" indent="-285750" fontAlgn="ctr">
              <a:buFont typeface="Arial" panose="020B0604020202020204" pitchFamily="34" charset="0"/>
              <a:buChar char="•"/>
            </a:pPr>
            <a:r>
              <a:rPr lang="en-NZ" dirty="0">
                <a:latin typeface="Calibri"/>
                <a:ea typeface="Calibri"/>
                <a:cs typeface="Calibri"/>
              </a:rPr>
              <a:t>Land confiscation (</a:t>
            </a:r>
            <a:r>
              <a:rPr lang="en-NZ" dirty="0" err="1">
                <a:latin typeface="Calibri"/>
                <a:ea typeface="Calibri"/>
                <a:cs typeface="Calibri"/>
              </a:rPr>
              <a:t>raupatu</a:t>
            </a:r>
            <a:r>
              <a:rPr lang="en-NZ" dirty="0">
                <a:latin typeface="Calibri"/>
                <a:ea typeface="Calibri"/>
                <a:cs typeface="Calibri"/>
              </a:rPr>
              <a:t>) devastated </a:t>
            </a:r>
            <a:r>
              <a:rPr lang="en-NZ" dirty="0" err="1">
                <a:latin typeface="Calibri"/>
                <a:ea typeface="Calibri"/>
                <a:cs typeface="Calibri"/>
              </a:rPr>
              <a:t>Te</a:t>
            </a:r>
            <a:r>
              <a:rPr lang="en-NZ" dirty="0">
                <a:latin typeface="Calibri"/>
                <a:ea typeface="Calibri"/>
                <a:cs typeface="Calibri"/>
              </a:rPr>
              <a:t> </a:t>
            </a:r>
            <a:r>
              <a:rPr lang="en-NZ" dirty="0" err="1">
                <a:latin typeface="Calibri"/>
                <a:ea typeface="Calibri"/>
                <a:cs typeface="Calibri"/>
              </a:rPr>
              <a:t>Ātiawa</a:t>
            </a:r>
            <a:r>
              <a:rPr lang="en-NZ" dirty="0">
                <a:latin typeface="Calibri"/>
                <a:ea typeface="Calibri"/>
                <a:cs typeface="Calibri"/>
              </a:rPr>
              <a:t> society; leading to the loss of economic, cultural, and political power still felt to this day.</a:t>
            </a:r>
          </a:p>
          <a:p>
            <a:pPr marL="0" indent="0" fontAlgn="ctr"/>
            <a:endParaRPr lang="en-NZ">
              <a:latin typeface="Calibri"/>
              <a:ea typeface="Calibri"/>
              <a:cs typeface="Calibri"/>
            </a:endParaRPr>
          </a:p>
          <a:p>
            <a:pPr marL="0" indent="0"/>
            <a:endParaRPr lang="en-NZ" dirty="0">
              <a:ea typeface="Calibri"/>
            </a:endParaRPr>
          </a:p>
          <a:p>
            <a:pPr marL="285750" indent="-285750" fontAlgn="ctr">
              <a:buFont typeface="Arial" panose="020B0604020202020204" pitchFamily="34" charset="0"/>
              <a:buChar char="•"/>
            </a:pPr>
            <a:endParaRPr lang="en-NZ"/>
          </a:p>
          <a:p>
            <a:pPr marL="285750" indent="-285750" fontAlgn="ctr">
              <a:buFont typeface="Arial" panose="020B0604020202020204" pitchFamily="34" charset="0"/>
              <a:buChar char="•"/>
            </a:pPr>
            <a:endParaRPr lang="en-NZ"/>
          </a:p>
        </p:txBody>
      </p:sp>
      <p:pic>
        <p:nvPicPr>
          <p:cNvPr id="6" name="Picture Placeholder 6">
            <a:extLst>
              <a:ext uri="{FF2B5EF4-FFF2-40B4-BE49-F238E27FC236}">
                <a16:creationId xmlns:a16="http://schemas.microsoft.com/office/drawing/2014/main" id="{CEBB0A7F-EB78-2DF1-7A37-E776E761F02E}"/>
              </a:ext>
            </a:extLst>
          </p:cNvPr>
          <p:cNvPicPr>
            <a:picLocks noChangeAspect="1"/>
          </p:cNvPicPr>
          <p:nvPr/>
        </p:nvPicPr>
        <p:blipFill>
          <a:blip r:embed="rId3"/>
          <a:srcRect l="13" t="2453" r="-1167" b="465"/>
          <a:stretch>
            <a:fillRect/>
          </a:stretch>
        </p:blipFill>
        <p:spPr>
          <a:xfrm>
            <a:off x="7837765" y="1647544"/>
            <a:ext cx="3946249" cy="3156743"/>
          </a:xfrm>
          <a:prstGeom prst="rect">
            <a:avLst/>
          </a:prstGeom>
        </p:spPr>
      </p:pic>
      <p:sp>
        <p:nvSpPr>
          <p:cNvPr id="7" name="Text Placeholder 2">
            <a:extLst>
              <a:ext uri="{FF2B5EF4-FFF2-40B4-BE49-F238E27FC236}">
                <a16:creationId xmlns:a16="http://schemas.microsoft.com/office/drawing/2014/main" id="{E5542770-931C-AB7D-CCDB-6D080318EAF2}"/>
              </a:ext>
            </a:extLst>
          </p:cNvPr>
          <p:cNvSpPr txBox="1">
            <a:spLocks/>
          </p:cNvSpPr>
          <p:nvPr/>
        </p:nvSpPr>
        <p:spPr>
          <a:xfrm>
            <a:off x="567183" y="843056"/>
            <a:ext cx="9586909" cy="7087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4000">
                <a:solidFill>
                  <a:schemeClr val="accent4"/>
                </a:solidFill>
              </a:rPr>
              <a:t>The Consequences: Loss of Whenua</a:t>
            </a:r>
          </a:p>
        </p:txBody>
      </p:sp>
      <p:sp>
        <p:nvSpPr>
          <p:cNvPr id="2" name="TextBox 1">
            <a:extLst>
              <a:ext uri="{FF2B5EF4-FFF2-40B4-BE49-F238E27FC236}">
                <a16:creationId xmlns:a16="http://schemas.microsoft.com/office/drawing/2014/main" id="{6B21EF47-0A55-3E1A-8CF8-998C8251DF84}"/>
              </a:ext>
            </a:extLst>
          </p:cNvPr>
          <p:cNvSpPr txBox="1"/>
          <p:nvPr/>
        </p:nvSpPr>
        <p:spPr>
          <a:xfrm>
            <a:off x="832883" y="4509977"/>
            <a:ext cx="60960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sz="1800" b="0" i="0" u="none" strike="noStrike" dirty="0">
                <a:solidFill>
                  <a:srgbClr val="FFFFFF"/>
                </a:solidFill>
                <a:latin typeface="Calibri"/>
                <a:ea typeface="Segoe UI"/>
                <a:cs typeface="Segoe UI"/>
              </a:rPr>
              <a:t>The </a:t>
            </a:r>
            <a:r>
              <a:rPr lang="en-NZ" sz="1800" b="1" i="0" u="none" strike="noStrike" dirty="0" err="1">
                <a:solidFill>
                  <a:srgbClr val="FFFFFF"/>
                </a:solidFill>
                <a:latin typeface="Calibri"/>
                <a:ea typeface="Segoe UI"/>
                <a:cs typeface="Segoe UI"/>
              </a:rPr>
              <a:t>Te</a:t>
            </a:r>
            <a:r>
              <a:rPr lang="en-NZ" sz="1800" b="1" i="0" u="none" strike="noStrike" dirty="0">
                <a:solidFill>
                  <a:srgbClr val="FFFFFF"/>
                </a:solidFill>
                <a:latin typeface="Calibri"/>
                <a:ea typeface="Segoe UI"/>
                <a:cs typeface="Segoe UI"/>
              </a:rPr>
              <a:t> Atiawa Deed of Settlement 2014 </a:t>
            </a:r>
            <a:r>
              <a:rPr lang="en-NZ" sz="1800" b="0" i="0" u="none" strike="noStrike" dirty="0">
                <a:solidFill>
                  <a:srgbClr val="FFFFFF"/>
                </a:solidFill>
                <a:latin typeface="Calibri"/>
                <a:ea typeface="Segoe UI"/>
                <a:cs typeface="Segoe UI"/>
              </a:rPr>
              <a:t>– A formal </a:t>
            </a:r>
            <a:r>
              <a:rPr lang="en-NZ" dirty="0">
                <a:solidFill>
                  <a:srgbClr val="FFFFFF"/>
                </a:solidFill>
                <a:latin typeface="Calibri"/>
                <a:ea typeface="Segoe UI"/>
                <a:cs typeface="Segoe UI"/>
              </a:rPr>
              <a:t>acknowledgement and</a:t>
            </a:r>
            <a:r>
              <a:rPr lang="en-NZ" sz="1800" b="0" i="0" u="none" strike="noStrike" dirty="0">
                <a:solidFill>
                  <a:srgbClr val="FFFFFF"/>
                </a:solidFill>
                <a:latin typeface="Calibri"/>
                <a:ea typeface="Segoe UI"/>
                <a:cs typeface="Segoe UI"/>
              </a:rPr>
              <a:t> apology for the injustices suffered.</a:t>
            </a:r>
            <a:endParaRPr lang="en-US" dirty="0"/>
          </a:p>
          <a:p>
            <a:pPr algn="ctr"/>
            <a:endParaRPr lang="en-US"/>
          </a:p>
        </p:txBody>
      </p:sp>
    </p:spTree>
    <p:extLst>
      <p:ext uri="{BB962C8B-B14F-4D97-AF65-F5344CB8AC3E}">
        <p14:creationId xmlns:p14="http://schemas.microsoft.com/office/powerpoint/2010/main" val="185223759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13B3-2FB5-A419-8894-A8A7788593A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0D22925-74F2-0F3E-CC18-5AFCECB955AD}"/>
              </a:ext>
            </a:extLst>
          </p:cNvPr>
          <p:cNvSpPr>
            <a:spLocks noGrp="1"/>
          </p:cNvSpPr>
          <p:nvPr>
            <p:ph type="body" sz="quarter" idx="10"/>
          </p:nvPr>
        </p:nvSpPr>
        <p:spPr>
          <a:xfrm>
            <a:off x="653141" y="452110"/>
            <a:ext cx="7877541" cy="673100"/>
          </a:xfrm>
        </p:spPr>
        <p:txBody>
          <a:bodyPr lIns="91440" tIns="45720" rIns="91440" bIns="45720" anchor="t"/>
          <a:lstStyle/>
          <a:p>
            <a:r>
              <a:rPr lang="en-NZ"/>
              <a:t>Puke Ariki Heritage collection items</a:t>
            </a:r>
          </a:p>
        </p:txBody>
      </p:sp>
      <p:sp>
        <p:nvSpPr>
          <p:cNvPr id="6" name="Text Placeholder 5">
            <a:extLst>
              <a:ext uri="{FF2B5EF4-FFF2-40B4-BE49-F238E27FC236}">
                <a16:creationId xmlns:a16="http://schemas.microsoft.com/office/drawing/2014/main" id="{8D2A876E-BACE-F016-99E5-439E411003BF}"/>
              </a:ext>
            </a:extLst>
          </p:cNvPr>
          <p:cNvSpPr>
            <a:spLocks noGrp="1"/>
          </p:cNvSpPr>
          <p:nvPr>
            <p:ph type="body" sz="quarter" idx="15"/>
          </p:nvPr>
        </p:nvSpPr>
        <p:spPr>
          <a:xfrm>
            <a:off x="2737041" y="1982814"/>
            <a:ext cx="3299237" cy="944563"/>
          </a:xfrm>
        </p:spPr>
        <p:txBody>
          <a:bodyPr lIns="91440" tIns="45720" rIns="91440" bIns="45720" anchor="t"/>
          <a:lstStyle/>
          <a:p>
            <a:r>
              <a:rPr lang="en-US" sz="1400" b="0">
                <a:hlinkClick r:id="rId3"/>
              </a:rPr>
              <a:t>West Coast Plan of Confiscated Territory 1880 - Puke Ariki</a:t>
            </a:r>
            <a:endParaRPr lang="en-NZ" sz="1400" b="0">
              <a:ea typeface="Calibri"/>
            </a:endParaRPr>
          </a:p>
          <a:p>
            <a:endParaRPr lang="en-NZ" sz="1400">
              <a:latin typeface="Calibri"/>
              <a:ea typeface="Calibri"/>
              <a:cs typeface="Calibri"/>
            </a:endParaRPr>
          </a:p>
        </p:txBody>
      </p:sp>
      <p:pic>
        <p:nvPicPr>
          <p:cNvPr id="5" name="Picture 2" descr="Object">
            <a:extLst>
              <a:ext uri="{FF2B5EF4-FFF2-40B4-BE49-F238E27FC236}">
                <a16:creationId xmlns:a16="http://schemas.microsoft.com/office/drawing/2014/main" id="{02651E0F-BA50-E199-58D9-776272EBC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381" y="1963804"/>
            <a:ext cx="1352550" cy="1657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945A2E2-77E3-A2B2-9379-AEFEA62805F8}"/>
              </a:ext>
            </a:extLst>
          </p:cNvPr>
          <p:cNvSpPr txBox="1"/>
          <p:nvPr/>
        </p:nvSpPr>
        <p:spPr>
          <a:xfrm>
            <a:off x="2737040" y="4076333"/>
            <a:ext cx="3299237" cy="523220"/>
          </a:xfrm>
          <a:prstGeom prst="rect">
            <a:avLst/>
          </a:prstGeom>
          <a:noFill/>
        </p:spPr>
        <p:txBody>
          <a:bodyPr wrap="square">
            <a:spAutoFit/>
          </a:bodyPr>
          <a:lstStyle/>
          <a:p>
            <a:r>
              <a:rPr lang="en-US" sz="1400">
                <a:latin typeface="Calibri" panose="020F0502020204030204" pitchFamily="34" charset="0"/>
                <a:ea typeface="Calibri" panose="020F0502020204030204" pitchFamily="34" charset="0"/>
                <a:cs typeface="Calibri" panose="020F0502020204030204" pitchFamily="34" charset="0"/>
                <a:hlinkClick r:id="rId5"/>
              </a:rPr>
              <a:t>"The Limit of the Sap at </a:t>
            </a:r>
            <a:r>
              <a:rPr lang="en-US" sz="1400" err="1">
                <a:latin typeface="Calibri" panose="020F0502020204030204" pitchFamily="34" charset="0"/>
                <a:ea typeface="Calibri" panose="020F0502020204030204" pitchFamily="34" charset="0"/>
                <a:cs typeface="Calibri" panose="020F0502020204030204" pitchFamily="34" charset="0"/>
                <a:hlinkClick r:id="rId5"/>
              </a:rPr>
              <a:t>Te</a:t>
            </a:r>
            <a:r>
              <a:rPr lang="en-US" sz="1400">
                <a:latin typeface="Calibri" panose="020F0502020204030204" pitchFamily="34" charset="0"/>
                <a:ea typeface="Calibri" panose="020F0502020204030204" pitchFamily="34" charset="0"/>
                <a:cs typeface="Calibri" panose="020F0502020204030204" pitchFamily="34" charset="0"/>
                <a:hlinkClick r:id="rId5"/>
              </a:rPr>
              <a:t> Arei" - Puke Ariki</a:t>
            </a:r>
            <a:endParaRPr lang="en-NZ" sz="1400">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10;https://collection.pukeariki.com/objects/25751/the-limit-of-the-sap-at-te-arei">
            <a:extLst>
              <a:ext uri="{FF2B5EF4-FFF2-40B4-BE49-F238E27FC236}">
                <a16:creationId xmlns:a16="http://schemas.microsoft.com/office/drawing/2014/main" id="{0CE8FC61-7C01-9449-23C3-0584F98CFD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466" y="4076333"/>
            <a:ext cx="1995465" cy="1412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bject">
            <a:extLst>
              <a:ext uri="{FF2B5EF4-FFF2-40B4-BE49-F238E27FC236}">
                <a16:creationId xmlns:a16="http://schemas.microsoft.com/office/drawing/2014/main" id="{E6C1323A-194C-B0B5-5078-385F78DD3F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6609" y="4076100"/>
            <a:ext cx="1321736" cy="17623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clamations">
            <a:extLst>
              <a:ext uri="{FF2B5EF4-FFF2-40B4-BE49-F238E27FC236}">
                <a16:creationId xmlns:a16="http://schemas.microsoft.com/office/drawing/2014/main" id="{53F49689-D380-2584-AE2D-D759565D21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6609" y="1963804"/>
            <a:ext cx="1321737" cy="16573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80E2612-7A38-3420-E3EB-4D0270B220F5}"/>
              </a:ext>
            </a:extLst>
          </p:cNvPr>
          <p:cNvSpPr txBox="1"/>
          <p:nvPr/>
        </p:nvSpPr>
        <p:spPr>
          <a:xfrm>
            <a:off x="8678456" y="1963804"/>
            <a:ext cx="3299237" cy="307777"/>
          </a:xfrm>
          <a:prstGeom prst="rect">
            <a:avLst/>
          </a:prstGeom>
          <a:noFill/>
        </p:spPr>
        <p:txBody>
          <a:bodyPr wrap="square">
            <a:spAutoFit/>
          </a:bodyPr>
          <a:lstStyle/>
          <a:p>
            <a:r>
              <a:rPr lang="en-NZ" sz="1400">
                <a:latin typeface="Calibri" panose="020F0502020204030204" pitchFamily="34" charset="0"/>
                <a:ea typeface="Calibri" panose="020F0502020204030204" pitchFamily="34" charset="0"/>
                <a:cs typeface="Calibri" panose="020F0502020204030204" pitchFamily="34" charset="0"/>
                <a:hlinkClick r:id="rId9"/>
              </a:rPr>
              <a:t>Proclamations - Puke Ariki</a:t>
            </a:r>
            <a:endParaRPr lang="en-NZ" sz="1400">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CE81FF9E-B56D-2682-1A5F-CE106D8D734F}"/>
              </a:ext>
            </a:extLst>
          </p:cNvPr>
          <p:cNvSpPr txBox="1"/>
          <p:nvPr/>
        </p:nvSpPr>
        <p:spPr>
          <a:xfrm>
            <a:off x="8783645" y="3847500"/>
            <a:ext cx="3299237" cy="307777"/>
          </a:xfrm>
          <a:prstGeom prst="rect">
            <a:avLst/>
          </a:prstGeom>
          <a:noFill/>
        </p:spPr>
        <p:txBody>
          <a:bodyPr wrap="square">
            <a:spAutoFit/>
          </a:bodyPr>
          <a:lstStyle/>
          <a:p>
            <a:r>
              <a:rPr lang="en-NZ" sz="1400">
                <a:hlinkClick r:id="rId10"/>
              </a:rPr>
              <a:t>L Pa </a:t>
            </a:r>
            <a:r>
              <a:rPr lang="en-NZ" sz="1400" err="1">
                <a:hlinkClick r:id="rId10"/>
              </a:rPr>
              <a:t>Waitara</a:t>
            </a:r>
            <a:r>
              <a:rPr lang="en-NZ" sz="1400">
                <a:hlinkClick r:id="rId10"/>
              </a:rPr>
              <a:t> [map] - Puke Ariki</a:t>
            </a:r>
            <a:endParaRPr lang="en-NZ" sz="140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0FF0240-AAA7-042D-E7B9-CD0F5FB0743B}"/>
              </a:ext>
            </a:extLst>
          </p:cNvPr>
          <p:cNvSpPr txBox="1"/>
          <p:nvPr/>
        </p:nvSpPr>
        <p:spPr>
          <a:xfrm>
            <a:off x="653141" y="1204660"/>
            <a:ext cx="7847134" cy="369332"/>
          </a:xfrm>
          <a:prstGeom prst="rect">
            <a:avLst/>
          </a:prstGeom>
          <a:noFill/>
        </p:spPr>
        <p:txBody>
          <a:bodyPr wrap="square">
            <a:spAutoFit/>
          </a:bodyPr>
          <a:lstStyle/>
          <a:p>
            <a:r>
              <a:rPr lang="en-NZ" sz="1800">
                <a:effectLst/>
                <a:latin typeface="Calibri" panose="020F0502020204030204" pitchFamily="34" charset="0"/>
              </a:rPr>
              <a:t>Whose perspective do these objects reflect?</a:t>
            </a:r>
          </a:p>
        </p:txBody>
      </p:sp>
    </p:spTree>
    <p:extLst>
      <p:ext uri="{BB962C8B-B14F-4D97-AF65-F5344CB8AC3E}">
        <p14:creationId xmlns:p14="http://schemas.microsoft.com/office/powerpoint/2010/main" val="4222140786"/>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BA40F8B6-E1C9-02DA-4B43-BA8E7D0B344A}"/>
              </a:ext>
            </a:extLst>
          </p:cNvPr>
          <p:cNvSpPr>
            <a:spLocks noGrp="1"/>
          </p:cNvSpPr>
          <p:nvPr/>
        </p:nvSpPr>
        <p:spPr>
          <a:xfrm>
            <a:off x="1170765" y="2114620"/>
            <a:ext cx="10119416" cy="3116257"/>
          </a:xfrm>
          <a:prstGeom prst="rect">
            <a:avLst/>
          </a:prstGeom>
        </p:spPr>
        <p:txBody>
          <a:bodyPr lIns="91440" tIns="45720" rIns="91440" bIns="45720" anchor="t"/>
          <a:lstStyle>
            <a:lvl1pPr marL="228600" indent="-228600" algn="l" defTabSz="914400" rtl="0" eaLnBrk="1" latinLnBrk="0" hangingPunct="1">
              <a:lnSpc>
                <a:spcPts val="2400"/>
              </a:lnSpc>
              <a:spcBef>
                <a:spcPts val="10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NZ" err="1">
                <a:latin typeface="Calibri"/>
                <a:ea typeface="Calibri"/>
                <a:cs typeface="Calibri"/>
              </a:rPr>
              <a:t>Waitara</a:t>
            </a:r>
            <a:r>
              <a:rPr lang="en-NZ">
                <a:latin typeface="Calibri"/>
                <a:ea typeface="Calibri"/>
                <a:cs typeface="Calibri"/>
              </a:rPr>
              <a:t> is not just a battlefield—it is a place of memory, resilience, and storytelling. Listening to multiple voices helps us understand the past more fully. Walking through these spaces, can help us to connect stories, places, and people.</a:t>
            </a:r>
            <a:endParaRPr lang="en-US">
              <a:latin typeface="Calibri"/>
              <a:ea typeface="Calibri"/>
              <a:cs typeface="Calibri"/>
            </a:endParaRPr>
          </a:p>
          <a:p>
            <a:pPr algn="ctr"/>
            <a:endParaRPr lang="en-NZ">
              <a:latin typeface="Calibri"/>
              <a:ea typeface="Calibri"/>
              <a:cs typeface="Calibri"/>
            </a:endParaRPr>
          </a:p>
          <a:p>
            <a:pPr algn="ctr"/>
            <a:r>
              <a:rPr lang="en-NZ" b="1">
                <a:ea typeface="Calibri"/>
              </a:rPr>
              <a:t>As you walk these places, ask yourself: </a:t>
            </a:r>
          </a:p>
          <a:p>
            <a:pPr algn="ctr"/>
            <a:r>
              <a:rPr lang="en-NZ" b="1">
                <a:ea typeface="Calibri"/>
              </a:rPr>
              <a:t>“</a:t>
            </a:r>
            <a:r>
              <a:rPr lang="en-NZ" i="1">
                <a:ea typeface="Calibri"/>
              </a:rPr>
              <a:t>whose voices were heard, whose were ignored, and how does the land remember?”</a:t>
            </a:r>
            <a:endParaRPr lang="en-NZ">
              <a:ea typeface="Calibri" panose="020F0502020204030204" pitchFamily="34" charset="0"/>
            </a:endParaRPr>
          </a:p>
        </p:txBody>
      </p:sp>
    </p:spTree>
    <p:extLst>
      <p:ext uri="{BB962C8B-B14F-4D97-AF65-F5344CB8AC3E}">
        <p14:creationId xmlns:p14="http://schemas.microsoft.com/office/powerpoint/2010/main" val="116226053"/>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D0CA4-9514-8CF7-4BD8-223FD5220466}"/>
            </a:ext>
          </a:extLst>
        </p:cNvPr>
        <p:cNvGrpSpPr/>
        <p:nvPr/>
      </p:nvGrpSpPr>
      <p:grpSpPr>
        <a:xfrm>
          <a:off x="0" y="0"/>
          <a:ext cx="0" cy="0"/>
          <a:chOff x="0" y="0"/>
          <a:chExt cx="0" cy="0"/>
        </a:xfrm>
      </p:grpSpPr>
      <p:pic>
        <p:nvPicPr>
          <p:cNvPr id="10" name="Picture 9" descr="A group of white objects with tassels&#10;&#10;AI-generated content may be incorrect.">
            <a:extLst>
              <a:ext uri="{FF2B5EF4-FFF2-40B4-BE49-F238E27FC236}">
                <a16:creationId xmlns:a16="http://schemas.microsoft.com/office/drawing/2014/main" id="{FD555ED8-97D6-9089-2FE8-DF92D5A1961C}"/>
              </a:ext>
            </a:extLst>
          </p:cNvPr>
          <p:cNvPicPr>
            <a:picLocks noChangeAspect="1"/>
          </p:cNvPicPr>
          <p:nvPr/>
        </p:nvPicPr>
        <p:blipFill>
          <a:blip r:embed="rId3"/>
          <a:srcRect r="7161" b="610"/>
          <a:stretch>
            <a:fillRect/>
          </a:stretch>
        </p:blipFill>
        <p:spPr>
          <a:xfrm>
            <a:off x="721020" y="2050358"/>
            <a:ext cx="2466810" cy="1703250"/>
          </a:xfrm>
          <a:prstGeom prst="rect">
            <a:avLst/>
          </a:prstGeom>
        </p:spPr>
      </p:pic>
      <p:pic>
        <p:nvPicPr>
          <p:cNvPr id="12" name="Picture 11" descr="A group of people looking at a map&#10;&#10;AI-generated content may be incorrect.">
            <a:extLst>
              <a:ext uri="{FF2B5EF4-FFF2-40B4-BE49-F238E27FC236}">
                <a16:creationId xmlns:a16="http://schemas.microsoft.com/office/drawing/2014/main" id="{240A6449-1D2C-B6B9-51ED-C9353BBA3892}"/>
              </a:ext>
            </a:extLst>
          </p:cNvPr>
          <p:cNvPicPr>
            <a:picLocks noChangeAspect="1"/>
          </p:cNvPicPr>
          <p:nvPr/>
        </p:nvPicPr>
        <p:blipFill>
          <a:blip r:embed="rId4"/>
          <a:srcRect l="4232" t="366" r="4048" b="-305"/>
          <a:stretch>
            <a:fillRect/>
          </a:stretch>
        </p:blipFill>
        <p:spPr>
          <a:xfrm>
            <a:off x="6099659" y="2050358"/>
            <a:ext cx="2553098" cy="1820277"/>
          </a:xfrm>
          <a:prstGeom prst="rect">
            <a:avLst/>
          </a:prstGeom>
        </p:spPr>
      </p:pic>
      <p:sp>
        <p:nvSpPr>
          <p:cNvPr id="18" name="TextBox 17">
            <a:extLst>
              <a:ext uri="{FF2B5EF4-FFF2-40B4-BE49-F238E27FC236}">
                <a16:creationId xmlns:a16="http://schemas.microsoft.com/office/drawing/2014/main" id="{9470A7F3-F0C5-8EFE-B207-98E18AAF46EA}"/>
              </a:ext>
            </a:extLst>
          </p:cNvPr>
          <p:cNvSpPr txBox="1"/>
          <p:nvPr/>
        </p:nvSpPr>
        <p:spPr>
          <a:xfrm>
            <a:off x="3405357" y="4707129"/>
            <a:ext cx="2482274"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Calibri"/>
                <a:ea typeface="Calibri"/>
                <a:cs typeface="Calibri"/>
              </a:rPr>
              <a:t>Understand the story of Ngāti </a:t>
            </a:r>
            <a:r>
              <a:rPr lang="en-US" sz="1600" err="1">
                <a:solidFill>
                  <a:srgbClr val="FFFFFF"/>
                </a:solidFill>
                <a:latin typeface="Calibri"/>
                <a:ea typeface="Calibri"/>
                <a:cs typeface="Calibri"/>
              </a:rPr>
              <a:t>Te</a:t>
            </a:r>
            <a:r>
              <a:rPr lang="en-US" sz="1600">
                <a:solidFill>
                  <a:srgbClr val="FFFFFF"/>
                </a:solidFill>
                <a:latin typeface="Calibri"/>
                <a:ea typeface="Calibri"/>
                <a:cs typeface="Calibri"/>
              </a:rPr>
              <a:t> Whiti and the complexities of </a:t>
            </a:r>
            <a:r>
              <a:rPr lang="en-US" sz="1600" err="1">
                <a:solidFill>
                  <a:srgbClr val="FFFFFF"/>
                </a:solidFill>
                <a:latin typeface="Calibri"/>
                <a:ea typeface="Calibri"/>
                <a:cs typeface="Calibri"/>
              </a:rPr>
              <a:t>memorialisation</a:t>
            </a:r>
            <a:r>
              <a:rPr lang="en-US" sz="1600">
                <a:solidFill>
                  <a:srgbClr val="FFFFFF"/>
                </a:solidFill>
                <a:latin typeface="Calibri"/>
                <a:ea typeface="Calibri"/>
                <a:cs typeface="Calibri"/>
              </a:rPr>
              <a:t> with: </a:t>
            </a:r>
            <a:r>
              <a:rPr lang="en-NZ" sz="1600" b="0" i="0" u="sng" strike="noStrike" err="1">
                <a:solidFill>
                  <a:srgbClr val="FAF1E3"/>
                </a:solidFill>
                <a:latin typeface="Calibri"/>
                <a:ea typeface="Segoe UI"/>
                <a:cs typeface="Segoe UI"/>
                <a:hlinkClick r:id="rId5"/>
              </a:rPr>
              <a:t>Te</a:t>
            </a:r>
            <a:r>
              <a:rPr lang="en-NZ" sz="1600" b="0" i="0" u="sng" strike="noStrike">
                <a:solidFill>
                  <a:srgbClr val="FAF1E3"/>
                </a:solidFill>
                <a:latin typeface="Calibri"/>
                <a:ea typeface="Segoe UI"/>
                <a:cs typeface="Segoe UI"/>
                <a:hlinkClick r:id="rId5"/>
              </a:rPr>
              <a:t> Whare — TARANAKI CATHEDRAL</a:t>
            </a:r>
            <a:endParaRPr lang="en-US" sz="1600"/>
          </a:p>
          <a:p>
            <a:pPr algn="ctr"/>
            <a:endParaRPr lang="en-US"/>
          </a:p>
        </p:txBody>
      </p:sp>
      <p:pic>
        <p:nvPicPr>
          <p:cNvPr id="20" name="Picture 19" descr="A large room with wooden beams and art on the wall&#10;&#10;AI-generated content may be incorrect.">
            <a:extLst>
              <a:ext uri="{FF2B5EF4-FFF2-40B4-BE49-F238E27FC236}">
                <a16:creationId xmlns:a16="http://schemas.microsoft.com/office/drawing/2014/main" id="{C5C41571-D500-2851-59E9-5F01BB8A9D66}"/>
              </a:ext>
            </a:extLst>
          </p:cNvPr>
          <p:cNvPicPr>
            <a:picLocks noChangeAspect="1"/>
          </p:cNvPicPr>
          <p:nvPr/>
        </p:nvPicPr>
        <p:blipFill>
          <a:blip r:embed="rId6"/>
          <a:srcRect t="100" r="9366" b="-476"/>
          <a:stretch>
            <a:fillRect/>
          </a:stretch>
        </p:blipFill>
        <p:spPr>
          <a:xfrm>
            <a:off x="637232" y="4703886"/>
            <a:ext cx="2545815" cy="1765155"/>
          </a:xfrm>
          <a:prstGeom prst="rect">
            <a:avLst/>
          </a:prstGeom>
        </p:spPr>
      </p:pic>
      <p:sp>
        <p:nvSpPr>
          <p:cNvPr id="21" name="Text Placeholder 3">
            <a:extLst>
              <a:ext uri="{FF2B5EF4-FFF2-40B4-BE49-F238E27FC236}">
                <a16:creationId xmlns:a16="http://schemas.microsoft.com/office/drawing/2014/main" id="{0E2664E4-4AF9-37D9-BC43-2518441DCB37}"/>
              </a:ext>
            </a:extLst>
          </p:cNvPr>
          <p:cNvSpPr txBox="1">
            <a:spLocks/>
          </p:cNvSpPr>
          <p:nvPr/>
        </p:nvSpPr>
        <p:spPr>
          <a:xfrm>
            <a:off x="637329" y="1515998"/>
            <a:ext cx="6191906" cy="536916"/>
          </a:xfrm>
          <a:prstGeom prst="rect">
            <a:avLst/>
          </a:prstGeom>
        </p:spPr>
        <p:txBody>
          <a:bodyPr lIns="91440" tIns="45720" rIns="91440" bIns="45720" anchor="t"/>
          <a:lstStyle>
            <a:lvl1pPr marL="228600" indent="-228600" algn="l" defTabSz="914400" rtl="0" eaLnBrk="1" latinLnBrk="0" hangingPunct="1">
              <a:lnSpc>
                <a:spcPts val="2400"/>
              </a:lnSpc>
              <a:spcBef>
                <a:spcPts val="10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2"/>
                </a:solidFill>
                <a:latin typeface="Calibri"/>
                <a:ea typeface="Calibri"/>
                <a:cs typeface="Calibri"/>
              </a:rPr>
              <a:t>For other Museum sessions check out:</a:t>
            </a:r>
          </a:p>
          <a:p>
            <a:endParaRPr lang="en-US">
              <a:solidFill>
                <a:schemeClr val="accent2"/>
              </a:solidFill>
              <a:latin typeface="Calibri"/>
              <a:ea typeface="Calibri"/>
              <a:cs typeface="Calibri"/>
            </a:endParaRPr>
          </a:p>
          <a:p>
            <a:endParaRPr lang="en-US" sz="2800">
              <a:solidFill>
                <a:schemeClr val="accent2"/>
              </a:solidFill>
              <a:ea typeface="Calibri"/>
            </a:endParaRPr>
          </a:p>
          <a:p>
            <a:endParaRPr lang="en-US">
              <a:solidFill>
                <a:srgbClr val="FFFFFF"/>
              </a:solidFill>
              <a:ea typeface="Calibri" panose="020F0502020204030204" pitchFamily="34" charset="0"/>
            </a:endParaRPr>
          </a:p>
          <a:p>
            <a:pPr marL="0" indent="0"/>
            <a:endParaRPr lang="en-NZ">
              <a:ea typeface="Calibri" panose="020F0502020204030204" pitchFamily="34" charset="0"/>
            </a:endParaRPr>
          </a:p>
          <a:p>
            <a:pPr marL="0" indent="0"/>
            <a:endParaRPr lang="en-NZ">
              <a:ea typeface="Calibri" panose="020F0502020204030204" pitchFamily="34" charset="0"/>
            </a:endParaRPr>
          </a:p>
        </p:txBody>
      </p:sp>
      <p:sp>
        <p:nvSpPr>
          <p:cNvPr id="22" name="Text Placeholder 3">
            <a:extLst>
              <a:ext uri="{FF2B5EF4-FFF2-40B4-BE49-F238E27FC236}">
                <a16:creationId xmlns:a16="http://schemas.microsoft.com/office/drawing/2014/main" id="{6CB0036E-0113-B1A6-2AEC-14E1A1E0239C}"/>
              </a:ext>
            </a:extLst>
          </p:cNvPr>
          <p:cNvSpPr txBox="1">
            <a:spLocks/>
          </p:cNvSpPr>
          <p:nvPr/>
        </p:nvSpPr>
        <p:spPr>
          <a:xfrm>
            <a:off x="637329" y="4174137"/>
            <a:ext cx="5996976" cy="536916"/>
          </a:xfrm>
          <a:prstGeom prst="rect">
            <a:avLst/>
          </a:prstGeom>
        </p:spPr>
        <p:txBody>
          <a:bodyPr lIns="91440" tIns="45720" rIns="91440" bIns="45720" anchor="t"/>
          <a:lstStyle>
            <a:lvl1pPr marL="228600" indent="-228600" algn="l" defTabSz="914400" rtl="0" eaLnBrk="1" latinLnBrk="0" hangingPunct="1">
              <a:lnSpc>
                <a:spcPts val="2400"/>
              </a:lnSpc>
              <a:spcBef>
                <a:spcPts val="10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2"/>
                </a:solidFill>
                <a:latin typeface="Calibri"/>
                <a:ea typeface="Calibri"/>
                <a:cs typeface="Calibri"/>
              </a:rPr>
              <a:t>Otherwise, have a look at other learning opportunities:</a:t>
            </a:r>
          </a:p>
          <a:p>
            <a:endParaRPr lang="en-US">
              <a:solidFill>
                <a:schemeClr val="accent2"/>
              </a:solidFill>
              <a:latin typeface="Calibri"/>
              <a:ea typeface="Calibri"/>
              <a:cs typeface="Calibri"/>
            </a:endParaRPr>
          </a:p>
          <a:p>
            <a:endParaRPr lang="en-US" sz="2800">
              <a:solidFill>
                <a:schemeClr val="accent2"/>
              </a:solidFill>
              <a:ea typeface="Calibri"/>
            </a:endParaRPr>
          </a:p>
          <a:p>
            <a:endParaRPr lang="en-US">
              <a:solidFill>
                <a:srgbClr val="FFFFFF"/>
              </a:solidFill>
              <a:ea typeface="Calibri" panose="020F0502020204030204" pitchFamily="34" charset="0"/>
            </a:endParaRPr>
          </a:p>
          <a:p>
            <a:pPr marL="0" indent="0"/>
            <a:endParaRPr lang="en-NZ">
              <a:ea typeface="Calibri" panose="020F0502020204030204" pitchFamily="34" charset="0"/>
            </a:endParaRPr>
          </a:p>
          <a:p>
            <a:pPr marL="0" indent="0"/>
            <a:endParaRPr lang="en-NZ">
              <a:ea typeface="Calibri" panose="020F0502020204030204" pitchFamily="34" charset="0"/>
            </a:endParaRPr>
          </a:p>
        </p:txBody>
      </p:sp>
      <p:sp>
        <p:nvSpPr>
          <p:cNvPr id="2" name="TextBox 1">
            <a:extLst>
              <a:ext uri="{FF2B5EF4-FFF2-40B4-BE49-F238E27FC236}">
                <a16:creationId xmlns:a16="http://schemas.microsoft.com/office/drawing/2014/main" id="{B85EE74D-8571-80C5-1150-9A6C31A4B767}"/>
              </a:ext>
            </a:extLst>
          </p:cNvPr>
          <p:cNvSpPr txBox="1"/>
          <p:nvPr/>
        </p:nvSpPr>
        <p:spPr>
          <a:xfrm>
            <a:off x="3406689" y="2046965"/>
            <a:ext cx="2320637" cy="25622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920"/>
              </a:lnSpc>
            </a:pPr>
            <a:r>
              <a:rPr lang="en-US" sz="1600">
                <a:solidFill>
                  <a:srgbClr val="FFFFFF"/>
                </a:solidFill>
                <a:latin typeface="Calibri"/>
                <a:ea typeface="Calibri"/>
                <a:cs typeface="Calibri"/>
              </a:rPr>
              <a:t>Uncover stories connected to Taranaki's history through the lens of Taonga, artifacts and archives in our </a:t>
            </a:r>
            <a:r>
              <a:rPr lang="en-US" sz="1600">
                <a:solidFill>
                  <a:srgbClr val="FFFFFF"/>
                </a:solidFill>
                <a:latin typeface="Calibri"/>
                <a:ea typeface="Calibri"/>
                <a:cs typeface="Calibri"/>
                <a:hlinkClick r:id="rId7"/>
              </a:rPr>
              <a:t>Taranaki Wars lesson</a:t>
            </a:r>
            <a:r>
              <a:rPr lang="en-US" sz="1600">
                <a:solidFill>
                  <a:srgbClr val="FFFFFF"/>
                </a:solidFill>
                <a:latin typeface="Calibri"/>
                <a:ea typeface="Calibri"/>
                <a:cs typeface="Calibri"/>
              </a:rPr>
              <a:t> </a:t>
            </a:r>
            <a:endParaRPr lang="en-US" sz="1600">
              <a:latin typeface="Calibri"/>
              <a:ea typeface="Calibri"/>
              <a:cs typeface="Calibri"/>
            </a:endParaRPr>
          </a:p>
          <a:p>
            <a:pPr>
              <a:lnSpc>
                <a:spcPts val="1920"/>
              </a:lnSpc>
            </a:pPr>
            <a:endParaRPr lang="en-US">
              <a:solidFill>
                <a:srgbClr val="FFFFFF"/>
              </a:solidFill>
              <a:latin typeface="Calibri"/>
              <a:ea typeface="Segoe UI"/>
              <a:cs typeface="Segoe UI"/>
            </a:endParaRPr>
          </a:p>
          <a:p>
            <a:pPr>
              <a:lnSpc>
                <a:spcPts val="1920"/>
              </a:lnSpc>
            </a:pPr>
            <a:endParaRPr lang="en-US">
              <a:solidFill>
                <a:srgbClr val="FFFFFF"/>
              </a:solidFill>
              <a:latin typeface="Calibri"/>
              <a:ea typeface="Segoe UI"/>
              <a:cs typeface="Segoe UI"/>
            </a:endParaRPr>
          </a:p>
          <a:p>
            <a:pPr algn="l" rtl="0">
              <a:lnSpc>
                <a:spcPts val="1920"/>
              </a:lnSpc>
            </a:pPr>
            <a:endParaRPr lang="en-NZ" sz="1800" b="0" i="0" u="sng" strike="noStrike">
              <a:solidFill>
                <a:srgbClr val="FAF1E3"/>
              </a:solidFill>
              <a:latin typeface="Calibri"/>
              <a:ea typeface="Segoe UI"/>
              <a:cs typeface="Segoe UI"/>
            </a:endParaRPr>
          </a:p>
          <a:p>
            <a:pPr algn="ctr"/>
            <a:endParaRPr lang="en-US"/>
          </a:p>
        </p:txBody>
      </p:sp>
      <p:sp>
        <p:nvSpPr>
          <p:cNvPr id="3" name="TextBox 2">
            <a:extLst>
              <a:ext uri="{FF2B5EF4-FFF2-40B4-BE49-F238E27FC236}">
                <a16:creationId xmlns:a16="http://schemas.microsoft.com/office/drawing/2014/main" id="{CE62C9D6-F644-CDB9-D873-A707CAFD4DDF}"/>
              </a:ext>
            </a:extLst>
          </p:cNvPr>
          <p:cNvSpPr txBox="1"/>
          <p:nvPr/>
        </p:nvSpPr>
        <p:spPr>
          <a:xfrm>
            <a:off x="9033084" y="2046965"/>
            <a:ext cx="2320637" cy="28058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920"/>
              </a:lnSpc>
            </a:pPr>
            <a:r>
              <a:rPr lang="en-US" sz="1600">
                <a:solidFill>
                  <a:srgbClr val="FFFFFF"/>
                </a:solidFill>
                <a:latin typeface="Calibri"/>
                <a:ea typeface="Calibri"/>
                <a:cs typeface="Calibri"/>
              </a:rPr>
              <a:t>Unlock the power of primary and secondary resources in our </a:t>
            </a:r>
            <a:r>
              <a:rPr lang="en-US" sz="1600" err="1">
                <a:solidFill>
                  <a:srgbClr val="FFFFFF"/>
                </a:solidFill>
                <a:latin typeface="Calibri"/>
                <a:ea typeface="Calibri"/>
                <a:cs typeface="Calibri"/>
                <a:hlinkClick r:id="rId8"/>
              </a:rPr>
              <a:t>Te</a:t>
            </a:r>
            <a:r>
              <a:rPr lang="en-US" sz="1600">
                <a:solidFill>
                  <a:srgbClr val="FFFFFF"/>
                </a:solidFill>
                <a:latin typeface="Calibri"/>
                <a:ea typeface="Calibri"/>
                <a:cs typeface="Calibri"/>
                <a:hlinkClick r:id="rId8"/>
              </a:rPr>
              <a:t> Pua Wānanga o Taranaki | Exploring the Research Centre</a:t>
            </a:r>
            <a:r>
              <a:rPr lang="en-US" sz="1600">
                <a:solidFill>
                  <a:srgbClr val="FFFFFF"/>
                </a:solidFill>
                <a:latin typeface="Calibri"/>
                <a:ea typeface="Calibri"/>
                <a:cs typeface="Calibri"/>
              </a:rPr>
              <a:t> lesson. </a:t>
            </a:r>
          </a:p>
          <a:p>
            <a:pPr>
              <a:lnSpc>
                <a:spcPts val="1920"/>
              </a:lnSpc>
            </a:pPr>
            <a:endParaRPr lang="en-US" sz="1600">
              <a:latin typeface="Calibri"/>
              <a:ea typeface="Calibri"/>
              <a:cs typeface="Calibri"/>
            </a:endParaRPr>
          </a:p>
          <a:p>
            <a:pPr>
              <a:lnSpc>
                <a:spcPts val="1920"/>
              </a:lnSpc>
            </a:pPr>
            <a:endParaRPr lang="en-US">
              <a:solidFill>
                <a:srgbClr val="FFFFFF"/>
              </a:solidFill>
              <a:latin typeface="Calibri"/>
              <a:ea typeface="Segoe UI"/>
              <a:cs typeface="Segoe UI"/>
            </a:endParaRPr>
          </a:p>
          <a:p>
            <a:pPr>
              <a:lnSpc>
                <a:spcPts val="1920"/>
              </a:lnSpc>
            </a:pPr>
            <a:endParaRPr lang="en-US">
              <a:solidFill>
                <a:srgbClr val="FFFFFF"/>
              </a:solidFill>
              <a:latin typeface="Calibri"/>
              <a:ea typeface="Segoe UI"/>
              <a:cs typeface="Segoe UI"/>
            </a:endParaRPr>
          </a:p>
          <a:p>
            <a:pPr algn="l" rtl="0">
              <a:lnSpc>
                <a:spcPts val="1920"/>
              </a:lnSpc>
            </a:pPr>
            <a:endParaRPr lang="en-NZ" sz="1800" b="0" i="0" u="sng" strike="noStrike">
              <a:solidFill>
                <a:srgbClr val="FAF1E3"/>
              </a:solidFill>
              <a:latin typeface="Calibri"/>
              <a:ea typeface="Segoe UI"/>
              <a:cs typeface="Segoe UI"/>
            </a:endParaRPr>
          </a:p>
          <a:p>
            <a:pPr algn="ctr"/>
            <a:endParaRPr lang="en-US"/>
          </a:p>
        </p:txBody>
      </p:sp>
      <p:pic>
        <p:nvPicPr>
          <p:cNvPr id="5" name="Picture 4" descr="Red letters on a black background&#10;&#10;AI-generated content may be incorrect.">
            <a:extLst>
              <a:ext uri="{FF2B5EF4-FFF2-40B4-BE49-F238E27FC236}">
                <a16:creationId xmlns:a16="http://schemas.microsoft.com/office/drawing/2014/main" id="{EB090FC1-8223-595D-4AD8-0CC726F8744C}"/>
              </a:ext>
            </a:extLst>
          </p:cNvPr>
          <p:cNvPicPr>
            <a:picLocks noChangeAspect="1"/>
          </p:cNvPicPr>
          <p:nvPr/>
        </p:nvPicPr>
        <p:blipFill>
          <a:blip r:embed="rId9"/>
          <a:stretch>
            <a:fillRect/>
          </a:stretch>
        </p:blipFill>
        <p:spPr>
          <a:xfrm>
            <a:off x="640583" y="226673"/>
            <a:ext cx="4523733" cy="1199080"/>
          </a:xfrm>
          <a:prstGeom prst="rect">
            <a:avLst/>
          </a:prstGeom>
        </p:spPr>
      </p:pic>
    </p:spTree>
    <p:extLst>
      <p:ext uri="{BB962C8B-B14F-4D97-AF65-F5344CB8AC3E}">
        <p14:creationId xmlns:p14="http://schemas.microsoft.com/office/powerpoint/2010/main" val="1312250427"/>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7EE60D-65FE-2103-0D81-FC24A86AB880}"/>
              </a:ext>
            </a:extLst>
          </p:cNvPr>
          <p:cNvSpPr>
            <a:spLocks noGrp="1"/>
          </p:cNvSpPr>
          <p:nvPr>
            <p:ph type="body" sz="quarter" idx="10"/>
          </p:nvPr>
        </p:nvSpPr>
        <p:spPr/>
        <p:txBody>
          <a:bodyPr lIns="91440" tIns="45720" rIns="91440" bIns="45720" anchor="t"/>
          <a:lstStyle/>
          <a:p>
            <a:r>
              <a:rPr lang="en-US">
                <a:latin typeface="Calibri"/>
                <a:ea typeface="Calibri"/>
                <a:cs typeface="Calibri"/>
              </a:rPr>
              <a:t>For more information and to book your next class visit – scan the QR code or go to </a:t>
            </a:r>
            <a:r>
              <a:rPr lang="en-US" b="1">
                <a:latin typeface="Calibri"/>
                <a:ea typeface="Calibri"/>
                <a:cs typeface="Calibri"/>
              </a:rPr>
              <a:t>miharo.com</a:t>
            </a:r>
            <a:endParaRPr lang="en-US" b="1"/>
          </a:p>
        </p:txBody>
      </p:sp>
    </p:spTree>
    <p:extLst>
      <p:ext uri="{BB962C8B-B14F-4D97-AF65-F5344CB8AC3E}">
        <p14:creationId xmlns:p14="http://schemas.microsoft.com/office/powerpoint/2010/main" val="3878637021"/>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9674AD-6419-BCF9-0FA4-70F43AF3FC85}"/>
              </a:ext>
            </a:extLst>
          </p:cNvPr>
          <p:cNvSpPr>
            <a:spLocks noGrp="1"/>
          </p:cNvSpPr>
          <p:nvPr>
            <p:ph type="body" sz="quarter" idx="10"/>
          </p:nvPr>
        </p:nvSpPr>
        <p:spPr>
          <a:xfrm>
            <a:off x="515913" y="533830"/>
            <a:ext cx="10937140" cy="673100"/>
          </a:xfrm>
        </p:spPr>
        <p:txBody>
          <a:bodyPr lIns="91440" tIns="45720" rIns="91440" bIns="45720" anchor="t"/>
          <a:lstStyle/>
          <a:p>
            <a:r>
              <a:rPr lang="en-US">
                <a:latin typeface="Calibri"/>
                <a:ea typeface="Calibri"/>
                <a:cs typeface="Calibri"/>
              </a:rPr>
              <a:t>A Fieldtrip Resource</a:t>
            </a:r>
            <a:endParaRPr lang="en-US"/>
          </a:p>
        </p:txBody>
      </p:sp>
      <p:sp>
        <p:nvSpPr>
          <p:cNvPr id="6" name="Text Placeholder 5">
            <a:extLst>
              <a:ext uri="{FF2B5EF4-FFF2-40B4-BE49-F238E27FC236}">
                <a16:creationId xmlns:a16="http://schemas.microsoft.com/office/drawing/2014/main" id="{9DDDCD2F-0302-FAC9-2F07-169B54B7AB93}"/>
              </a:ext>
            </a:extLst>
          </p:cNvPr>
          <p:cNvSpPr>
            <a:spLocks noGrp="1"/>
          </p:cNvSpPr>
          <p:nvPr>
            <p:ph type="body" sz="quarter" idx="15"/>
          </p:nvPr>
        </p:nvSpPr>
        <p:spPr/>
        <p:txBody>
          <a:bodyPr lIns="91440" tIns="45720" rIns="91440" bIns="45720" anchor="t"/>
          <a:lstStyle/>
          <a:p>
            <a:pPr fontAlgn="base"/>
            <a:endParaRPr lang="en-NZ">
              <a:ea typeface="Calibri"/>
            </a:endParaRPr>
          </a:p>
          <a:p>
            <a:pPr fontAlgn="base"/>
            <a:r>
              <a:rPr lang="en-NZ"/>
              <a:t>​</a:t>
            </a:r>
          </a:p>
          <a:p>
            <a:endParaRPr lang="en-US"/>
          </a:p>
        </p:txBody>
      </p:sp>
      <p:sp>
        <p:nvSpPr>
          <p:cNvPr id="10" name="Text Placeholder 2">
            <a:extLst>
              <a:ext uri="{FF2B5EF4-FFF2-40B4-BE49-F238E27FC236}">
                <a16:creationId xmlns:a16="http://schemas.microsoft.com/office/drawing/2014/main" id="{722F29C4-5763-5BEC-9B23-9425B23856F7}"/>
              </a:ext>
            </a:extLst>
          </p:cNvPr>
          <p:cNvSpPr>
            <a:spLocks noGrp="1"/>
          </p:cNvSpPr>
          <p:nvPr>
            <p:ph type="body" sz="quarter" idx="12"/>
          </p:nvPr>
        </p:nvSpPr>
        <p:spPr>
          <a:xfrm>
            <a:off x="6517758" y="1959371"/>
            <a:ext cx="5482959" cy="4370840"/>
          </a:xfrm>
        </p:spPr>
        <p:txBody>
          <a:bodyPr lIns="91440" tIns="45720" rIns="91440" bIns="45720" anchor="t"/>
          <a:lstStyle/>
          <a:p>
            <a:pPr marL="0" indent="0" fontAlgn="base"/>
            <a:r>
              <a:rPr lang="en-US" sz="2000" i="1">
                <a:solidFill>
                  <a:schemeClr val="accent2"/>
                </a:solidFill>
              </a:rPr>
              <a:t>Tikanga is to recite a </a:t>
            </a:r>
            <a:r>
              <a:rPr lang="en-US" sz="2000" i="1" err="1">
                <a:solidFill>
                  <a:schemeClr val="accent2"/>
                </a:solidFill>
              </a:rPr>
              <a:t>karakia</a:t>
            </a:r>
            <a:r>
              <a:rPr lang="en-US" sz="2000" i="1">
                <a:solidFill>
                  <a:schemeClr val="accent2"/>
                </a:solidFill>
              </a:rPr>
              <a:t> before entering:</a:t>
            </a:r>
            <a:br>
              <a:rPr lang="en-US" sz="2000" i="1">
                <a:solidFill>
                  <a:schemeClr val="accent2"/>
                </a:solidFill>
              </a:rPr>
            </a:br>
            <a:br>
              <a:rPr lang="en-US" sz="2000" i="1">
                <a:solidFill>
                  <a:schemeClr val="accent2"/>
                </a:solidFill>
              </a:rPr>
            </a:br>
            <a:r>
              <a:rPr lang="en-US" sz="2000" err="1"/>
              <a:t>Hikoingia</a:t>
            </a:r>
            <a:r>
              <a:rPr lang="en-US" sz="2000"/>
              <a:t> </a:t>
            </a:r>
            <a:r>
              <a:rPr lang="en-US" sz="2000" err="1"/>
              <a:t>ngā</a:t>
            </a:r>
            <a:r>
              <a:rPr lang="en-US" sz="2000"/>
              <a:t> </a:t>
            </a:r>
            <a:r>
              <a:rPr lang="en-US" sz="2000" err="1"/>
              <a:t>tapuwae</a:t>
            </a:r>
            <a:r>
              <a:rPr lang="en-US" sz="2000"/>
              <a:t>  Tread upon the footsteps </a:t>
            </a:r>
          </a:p>
          <a:p>
            <a:pPr fontAlgn="base"/>
            <a:r>
              <a:rPr lang="en-US" sz="2000" err="1"/>
              <a:t>Te</a:t>
            </a:r>
            <a:r>
              <a:rPr lang="en-US" sz="2000"/>
              <a:t> </a:t>
            </a:r>
            <a:r>
              <a:rPr lang="en-US" sz="2000" err="1"/>
              <a:t>ara</a:t>
            </a:r>
            <a:r>
              <a:rPr lang="en-US" sz="2000"/>
              <a:t> o </a:t>
            </a:r>
            <a:r>
              <a:rPr lang="en-US" sz="2000" err="1"/>
              <a:t>ngā</a:t>
            </a:r>
            <a:r>
              <a:rPr lang="en-US" sz="2000"/>
              <a:t> </a:t>
            </a:r>
            <a:r>
              <a:rPr lang="en-US" sz="2000" err="1"/>
              <a:t>tipuna</a:t>
            </a:r>
            <a:r>
              <a:rPr lang="en-US" sz="2000"/>
              <a:t>  The ancestral pathway </a:t>
            </a:r>
          </a:p>
          <a:p>
            <a:pPr fontAlgn="base"/>
            <a:r>
              <a:rPr lang="en-US" sz="2000" err="1"/>
              <a:t>Te</a:t>
            </a:r>
            <a:r>
              <a:rPr lang="en-US" sz="2000"/>
              <a:t> pā </a:t>
            </a:r>
            <a:r>
              <a:rPr lang="en-US" sz="2000" err="1"/>
              <a:t>tūwatawata</a:t>
            </a:r>
            <a:r>
              <a:rPr lang="en-US" sz="2000"/>
              <a:t> </a:t>
            </a:r>
            <a:r>
              <a:rPr lang="en-US" sz="2000" err="1"/>
              <a:t>nei</a:t>
            </a:r>
            <a:r>
              <a:rPr lang="en-US" sz="2000"/>
              <a:t>  This is the defensive site </a:t>
            </a:r>
          </a:p>
          <a:p>
            <a:pPr fontAlgn="base"/>
            <a:r>
              <a:rPr lang="en-US" sz="2000" err="1"/>
              <a:t>Te</a:t>
            </a:r>
            <a:r>
              <a:rPr lang="en-US" sz="2000"/>
              <a:t> </a:t>
            </a:r>
            <a:r>
              <a:rPr lang="en-US" sz="2000" err="1"/>
              <a:t>pakanga</a:t>
            </a:r>
            <a:r>
              <a:rPr lang="en-US" sz="2000"/>
              <a:t> </a:t>
            </a:r>
            <a:r>
              <a:rPr lang="en-US" sz="2000" err="1"/>
              <a:t>tuatahi</a:t>
            </a:r>
            <a:r>
              <a:rPr lang="en-US" sz="2000"/>
              <a:t>  The first anger </a:t>
            </a:r>
          </a:p>
          <a:p>
            <a:pPr fontAlgn="base"/>
            <a:r>
              <a:rPr lang="en-US" sz="2000" err="1"/>
              <a:t>Tēnā</a:t>
            </a:r>
            <a:r>
              <a:rPr lang="en-US" sz="2000"/>
              <a:t> </a:t>
            </a:r>
            <a:r>
              <a:rPr lang="en-US" sz="2000" err="1"/>
              <a:t>koe</a:t>
            </a:r>
            <a:r>
              <a:rPr lang="en-US" sz="2000"/>
              <a:t> e </a:t>
            </a:r>
            <a:r>
              <a:rPr lang="en-US" sz="2000" err="1"/>
              <a:t>Te</a:t>
            </a:r>
            <a:r>
              <a:rPr lang="en-US" sz="2000"/>
              <a:t> </a:t>
            </a:r>
            <a:r>
              <a:rPr lang="en-US" sz="2000" err="1"/>
              <a:t>Kōhia</a:t>
            </a:r>
            <a:r>
              <a:rPr lang="en-US" sz="2000"/>
              <a:t>  That is you </a:t>
            </a:r>
            <a:r>
              <a:rPr lang="en-US" sz="2000" err="1"/>
              <a:t>Te</a:t>
            </a:r>
            <a:r>
              <a:rPr lang="en-US" sz="2000"/>
              <a:t> </a:t>
            </a:r>
            <a:r>
              <a:rPr lang="en-US" sz="2000" err="1"/>
              <a:t>Kōhia</a:t>
            </a:r>
            <a:r>
              <a:rPr lang="en-US" sz="2000"/>
              <a:t> </a:t>
            </a:r>
          </a:p>
          <a:p>
            <a:pPr fontAlgn="base"/>
            <a:r>
              <a:rPr lang="en-US" sz="2000" err="1"/>
              <a:t>Huakiina</a:t>
            </a:r>
            <a:r>
              <a:rPr lang="en-US" sz="2000"/>
              <a:t>!  Open up! </a:t>
            </a:r>
          </a:p>
          <a:p>
            <a:endParaRPr lang="en-US" sz="2000"/>
          </a:p>
          <a:p>
            <a:endParaRPr lang="en-US" sz="2000">
              <a:ea typeface="Calibri"/>
            </a:endParaRPr>
          </a:p>
        </p:txBody>
      </p:sp>
      <p:sp>
        <p:nvSpPr>
          <p:cNvPr id="11" name="Text Placeholder 4">
            <a:extLst>
              <a:ext uri="{FF2B5EF4-FFF2-40B4-BE49-F238E27FC236}">
                <a16:creationId xmlns:a16="http://schemas.microsoft.com/office/drawing/2014/main" id="{F3AC1DD3-3E37-749C-F32F-306634BCCAB5}"/>
              </a:ext>
            </a:extLst>
          </p:cNvPr>
          <p:cNvSpPr>
            <a:spLocks noGrp="1"/>
          </p:cNvSpPr>
          <p:nvPr>
            <p:ph type="body" sz="quarter" idx="14"/>
          </p:nvPr>
        </p:nvSpPr>
        <p:spPr>
          <a:xfrm>
            <a:off x="515913" y="1464663"/>
            <a:ext cx="5584145" cy="831850"/>
          </a:xfrm>
        </p:spPr>
        <p:txBody>
          <a:bodyPr lIns="91440" tIns="45720" rIns="91440" bIns="45720" anchor="t"/>
          <a:lstStyle/>
          <a:p>
            <a:pPr marL="0" indent="0"/>
            <a:r>
              <a:rPr lang="en-US" b="0">
                <a:solidFill>
                  <a:schemeClr val="tx1"/>
                </a:solidFill>
                <a:latin typeface="Calibri"/>
                <a:ea typeface="Calibri"/>
                <a:cs typeface="Calibri"/>
              </a:rPr>
              <a:t>Step into history with this powerful half‑day field trip exploring key North Taranaki battle sites alongside expert guide and </a:t>
            </a:r>
            <a:r>
              <a:rPr lang="en-US" b="0" err="1">
                <a:solidFill>
                  <a:schemeClr val="tx1"/>
                </a:solidFill>
                <a:latin typeface="Calibri"/>
                <a:ea typeface="Calibri"/>
                <a:cs typeface="Calibri"/>
              </a:rPr>
              <a:t>kaiako</a:t>
            </a:r>
            <a:r>
              <a:rPr lang="en-US" b="0">
                <a:solidFill>
                  <a:schemeClr val="tx1"/>
                </a:solidFill>
                <a:latin typeface="Calibri"/>
                <a:ea typeface="Calibri"/>
                <a:cs typeface="Calibri"/>
              </a:rPr>
              <a:t> Hoani </a:t>
            </a:r>
            <a:r>
              <a:rPr lang="en-US" b="0" err="1">
                <a:solidFill>
                  <a:schemeClr val="tx1"/>
                </a:solidFill>
                <a:latin typeface="Calibri"/>
                <a:ea typeface="Calibri"/>
                <a:cs typeface="Calibri"/>
              </a:rPr>
              <a:t>Eriwata</a:t>
            </a:r>
            <a:r>
              <a:rPr lang="en-US" b="0">
                <a:solidFill>
                  <a:schemeClr val="tx1"/>
                </a:solidFill>
                <a:latin typeface="Calibri"/>
                <a:ea typeface="Calibri"/>
                <a:cs typeface="Calibri"/>
              </a:rPr>
              <a:t> (</a:t>
            </a:r>
            <a:r>
              <a:rPr lang="en-US" b="0" err="1">
                <a:solidFill>
                  <a:schemeClr val="tx1"/>
                </a:solidFill>
                <a:latin typeface="Calibri"/>
                <a:ea typeface="Calibri"/>
                <a:cs typeface="Calibri"/>
              </a:rPr>
              <a:t>Te</a:t>
            </a:r>
            <a:r>
              <a:rPr lang="en-US" b="0">
                <a:solidFill>
                  <a:schemeClr val="tx1"/>
                </a:solidFill>
                <a:latin typeface="Calibri"/>
                <a:ea typeface="Calibri"/>
                <a:cs typeface="Calibri"/>
              </a:rPr>
              <a:t> Atiawa).</a:t>
            </a:r>
            <a:endParaRPr lang="en-US" b="0">
              <a:solidFill>
                <a:schemeClr val="tx1"/>
              </a:solidFill>
            </a:endParaRPr>
          </a:p>
        </p:txBody>
      </p:sp>
      <p:sp>
        <p:nvSpPr>
          <p:cNvPr id="13" name="Text Placeholder 2">
            <a:extLst>
              <a:ext uri="{FF2B5EF4-FFF2-40B4-BE49-F238E27FC236}">
                <a16:creationId xmlns:a16="http://schemas.microsoft.com/office/drawing/2014/main" id="{A56BC5C2-355B-D324-9FE5-EA6AD5CD09D1}"/>
              </a:ext>
            </a:extLst>
          </p:cNvPr>
          <p:cNvSpPr txBox="1">
            <a:spLocks/>
          </p:cNvSpPr>
          <p:nvPr/>
        </p:nvSpPr>
        <p:spPr>
          <a:xfrm>
            <a:off x="520700" y="2921738"/>
            <a:ext cx="5187286" cy="673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40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a:t>Reminders for the day</a:t>
            </a:r>
          </a:p>
        </p:txBody>
      </p:sp>
      <p:sp>
        <p:nvSpPr>
          <p:cNvPr id="14" name="Text Placeholder 4">
            <a:extLst>
              <a:ext uri="{FF2B5EF4-FFF2-40B4-BE49-F238E27FC236}">
                <a16:creationId xmlns:a16="http://schemas.microsoft.com/office/drawing/2014/main" id="{12E8F145-CC68-F91D-2A6C-976B9E788037}"/>
              </a:ext>
            </a:extLst>
          </p:cNvPr>
          <p:cNvSpPr txBox="1">
            <a:spLocks/>
          </p:cNvSpPr>
          <p:nvPr/>
        </p:nvSpPr>
        <p:spPr>
          <a:xfrm>
            <a:off x="515913" y="3731366"/>
            <a:ext cx="5584145" cy="2005763"/>
          </a:xfrm>
          <a:prstGeom prst="rect">
            <a:avLst/>
          </a:prstGeom>
        </p:spPr>
        <p:txBody>
          <a:bodyPr lIns="91440" tIns="45720" rIns="91440" bIns="45720" anchor="t"/>
          <a:lstStyle>
            <a:lvl1pPr marL="228600" indent="-228600" algn="l" defTabSz="914400" rtl="0" eaLnBrk="1" latinLnBrk="0" hangingPunct="1">
              <a:lnSpc>
                <a:spcPts val="2500"/>
              </a:lnSpc>
              <a:spcBef>
                <a:spcPts val="1000"/>
              </a:spcBef>
              <a:buFont typeface="Arial" panose="020B0604020202020204" pitchFamily="34" charset="0"/>
              <a:buNone/>
              <a:defRPr sz="20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b="0">
                <a:solidFill>
                  <a:schemeClr val="tx1"/>
                </a:solidFill>
                <a:latin typeface="Calibri"/>
                <a:ea typeface="Calibri"/>
                <a:cs typeface="Calibri"/>
              </a:rPr>
              <a:t>Wear comfortable clothing and strong footwear </a:t>
            </a:r>
          </a:p>
          <a:p>
            <a:pPr marL="285750" indent="-285750">
              <a:buFont typeface="Arial" panose="020B0604020202020204" pitchFamily="34" charset="0"/>
              <a:buChar char="•"/>
            </a:pPr>
            <a:r>
              <a:rPr lang="en-US" b="0">
                <a:solidFill>
                  <a:schemeClr val="tx1"/>
                </a:solidFill>
                <a:latin typeface="Calibri"/>
                <a:ea typeface="Calibri"/>
                <a:cs typeface="Calibri"/>
              </a:rPr>
              <a:t>Bring sunscreen and hat </a:t>
            </a:r>
          </a:p>
          <a:p>
            <a:pPr marL="285750" indent="-285750">
              <a:buFont typeface="Arial" panose="020B0604020202020204" pitchFamily="34" charset="0"/>
              <a:buChar char="•"/>
            </a:pPr>
            <a:r>
              <a:rPr lang="en-US" b="0" err="1">
                <a:solidFill>
                  <a:schemeClr val="tx1"/>
                </a:solidFill>
                <a:latin typeface="Calibri"/>
                <a:ea typeface="Calibri"/>
                <a:cs typeface="Calibri"/>
              </a:rPr>
              <a:t>Familarise</a:t>
            </a:r>
            <a:r>
              <a:rPr lang="en-US" b="0">
                <a:solidFill>
                  <a:schemeClr val="tx1"/>
                </a:solidFill>
                <a:latin typeface="Calibri"/>
                <a:ea typeface="Calibri"/>
                <a:cs typeface="Calibri"/>
              </a:rPr>
              <a:t> yourself with the pre-visit safety checklist</a:t>
            </a:r>
          </a:p>
          <a:p>
            <a:pPr marL="285750" indent="-285750">
              <a:buFont typeface="Arial" panose="020B0604020202020204" pitchFamily="34" charset="0"/>
              <a:buChar char="•"/>
            </a:pPr>
            <a:endParaRPr lang="en-US">
              <a:solidFill>
                <a:schemeClr val="tx1"/>
              </a:solidFill>
            </a:endParaRPr>
          </a:p>
        </p:txBody>
      </p:sp>
      <p:sp>
        <p:nvSpPr>
          <p:cNvPr id="5" name="Text Placeholder 1">
            <a:extLst>
              <a:ext uri="{FF2B5EF4-FFF2-40B4-BE49-F238E27FC236}">
                <a16:creationId xmlns:a16="http://schemas.microsoft.com/office/drawing/2014/main" id="{3E95B0CA-C1CE-91B4-BAEA-047D33930F55}"/>
              </a:ext>
            </a:extLst>
          </p:cNvPr>
          <p:cNvSpPr txBox="1">
            <a:spLocks/>
          </p:cNvSpPr>
          <p:nvPr/>
        </p:nvSpPr>
        <p:spPr>
          <a:xfrm>
            <a:off x="6517758" y="1470061"/>
            <a:ext cx="5575300" cy="6731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40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latin typeface="Calibri"/>
                <a:ea typeface="Calibri"/>
                <a:cs typeface="Calibri"/>
              </a:rPr>
              <a:t>Karakia</a:t>
            </a:r>
            <a:endParaRPr lang="en-US" sz="2800"/>
          </a:p>
        </p:txBody>
      </p:sp>
    </p:spTree>
    <p:extLst>
      <p:ext uri="{BB962C8B-B14F-4D97-AF65-F5344CB8AC3E}">
        <p14:creationId xmlns:p14="http://schemas.microsoft.com/office/powerpoint/2010/main" val="110260606"/>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CA06DF-D628-CA95-A7CC-F88B75493492}"/>
              </a:ext>
            </a:extLst>
          </p:cNvPr>
          <p:cNvSpPr>
            <a:spLocks noGrp="1"/>
          </p:cNvSpPr>
          <p:nvPr>
            <p:ph type="body" sz="quarter" idx="10"/>
          </p:nvPr>
        </p:nvSpPr>
        <p:spPr>
          <a:xfrm>
            <a:off x="894583" y="1023435"/>
            <a:ext cx="5575300" cy="673100"/>
          </a:xfrm>
        </p:spPr>
        <p:txBody>
          <a:bodyPr lIns="91440" tIns="45720" rIns="91440" bIns="45720" anchor="t"/>
          <a:lstStyle/>
          <a:p>
            <a:r>
              <a:rPr lang="en-US">
                <a:latin typeface="Calibri"/>
                <a:ea typeface="Calibri"/>
                <a:cs typeface="Calibri"/>
              </a:rPr>
              <a:t>Hoani </a:t>
            </a:r>
            <a:r>
              <a:rPr lang="en-US" err="1">
                <a:latin typeface="Calibri"/>
                <a:ea typeface="Calibri"/>
                <a:cs typeface="Calibri"/>
              </a:rPr>
              <a:t>Eriwata</a:t>
            </a:r>
            <a:endParaRPr lang="en-US"/>
          </a:p>
        </p:txBody>
      </p:sp>
      <p:sp>
        <p:nvSpPr>
          <p:cNvPr id="4" name="Text Placeholder 3">
            <a:extLst>
              <a:ext uri="{FF2B5EF4-FFF2-40B4-BE49-F238E27FC236}">
                <a16:creationId xmlns:a16="http://schemas.microsoft.com/office/drawing/2014/main" id="{A4F8521F-97E6-8542-3C1A-0023660A14E8}"/>
              </a:ext>
            </a:extLst>
          </p:cNvPr>
          <p:cNvSpPr>
            <a:spLocks noGrp="1"/>
          </p:cNvSpPr>
          <p:nvPr>
            <p:ph type="body" sz="quarter" idx="13"/>
          </p:nvPr>
        </p:nvSpPr>
        <p:spPr>
          <a:xfrm>
            <a:off x="5401341" y="3429000"/>
            <a:ext cx="5896076" cy="1020750"/>
          </a:xfrm>
        </p:spPr>
        <p:txBody>
          <a:bodyPr lIns="91440" tIns="45720" rIns="91440" bIns="45720" anchor="t"/>
          <a:lstStyle/>
          <a:p>
            <a:pPr marL="0" indent="0"/>
            <a:r>
              <a:rPr lang="en-US"/>
              <a:t>He helps students make meaningful connections between past and present—exploring how the legacies of these conflicts continue to influence people, communities, and the ways history is interpreted today.</a:t>
            </a:r>
          </a:p>
        </p:txBody>
      </p:sp>
      <p:sp>
        <p:nvSpPr>
          <p:cNvPr id="6" name="Text Placeholder 5">
            <a:extLst>
              <a:ext uri="{FF2B5EF4-FFF2-40B4-BE49-F238E27FC236}">
                <a16:creationId xmlns:a16="http://schemas.microsoft.com/office/drawing/2014/main" id="{67E14501-D2C9-5141-C0E4-7BE1F9D87FE2}"/>
              </a:ext>
            </a:extLst>
          </p:cNvPr>
          <p:cNvSpPr>
            <a:spLocks noGrp="1"/>
          </p:cNvSpPr>
          <p:nvPr>
            <p:ph type="body" sz="quarter" idx="15"/>
          </p:nvPr>
        </p:nvSpPr>
        <p:spPr>
          <a:xfrm>
            <a:off x="5401341" y="2294663"/>
            <a:ext cx="5972512" cy="944563"/>
          </a:xfrm>
        </p:spPr>
        <p:txBody>
          <a:bodyPr lIns="91440" tIns="45720" rIns="91440" bIns="45720" anchor="t"/>
          <a:lstStyle/>
          <a:p>
            <a:pPr marL="0" lvl="1" indent="0">
              <a:buNone/>
            </a:pPr>
            <a:r>
              <a:rPr lang="en-US" sz="1800" err="1">
                <a:solidFill>
                  <a:schemeClr val="accent2"/>
                </a:solidFill>
                <a:latin typeface="Calibri"/>
                <a:ea typeface="Calibri"/>
                <a:cs typeface="Calibri"/>
              </a:rPr>
              <a:t>Mātua</a:t>
            </a:r>
            <a:r>
              <a:rPr lang="en-US" sz="1800">
                <a:solidFill>
                  <a:schemeClr val="accent2"/>
                </a:solidFill>
                <a:latin typeface="Calibri"/>
                <a:ea typeface="Calibri"/>
                <a:cs typeface="Calibri"/>
              </a:rPr>
              <a:t> Hoani is your guide who is from </a:t>
            </a:r>
            <a:r>
              <a:rPr lang="en-US" sz="1800" err="1">
                <a:solidFill>
                  <a:schemeClr val="accent2"/>
                </a:solidFill>
                <a:latin typeface="Calibri"/>
                <a:ea typeface="Calibri"/>
                <a:cs typeface="Calibri"/>
              </a:rPr>
              <a:t>Te</a:t>
            </a:r>
            <a:r>
              <a:rPr lang="en-US" sz="1800">
                <a:solidFill>
                  <a:schemeClr val="accent2"/>
                </a:solidFill>
                <a:latin typeface="Calibri"/>
                <a:ea typeface="Calibri"/>
                <a:cs typeface="Calibri"/>
              </a:rPr>
              <a:t> </a:t>
            </a:r>
            <a:r>
              <a:rPr lang="en-US" sz="1800" err="1">
                <a:solidFill>
                  <a:schemeClr val="accent2"/>
                </a:solidFill>
                <a:latin typeface="Calibri"/>
                <a:ea typeface="Calibri"/>
                <a:cs typeface="Calibri"/>
              </a:rPr>
              <a:t>Ātiawa</a:t>
            </a:r>
            <a:r>
              <a:rPr lang="en-US" sz="1800">
                <a:solidFill>
                  <a:schemeClr val="accent2"/>
                </a:solidFill>
                <a:latin typeface="Calibri"/>
                <a:ea typeface="Calibri"/>
                <a:cs typeface="Calibri"/>
              </a:rPr>
              <a:t> and is an experienced educator who supports </a:t>
            </a:r>
            <a:r>
              <a:rPr lang="en-US" sz="1800" err="1">
                <a:solidFill>
                  <a:schemeClr val="accent2"/>
                </a:solidFill>
                <a:latin typeface="Calibri"/>
                <a:ea typeface="Calibri"/>
                <a:cs typeface="Calibri"/>
              </a:rPr>
              <a:t>ākonga</a:t>
            </a:r>
            <a:r>
              <a:rPr lang="en-US" sz="1800">
                <a:solidFill>
                  <a:schemeClr val="accent2"/>
                </a:solidFill>
                <a:latin typeface="Calibri"/>
                <a:ea typeface="Calibri"/>
                <a:cs typeface="Calibri"/>
              </a:rPr>
              <a:t> in </a:t>
            </a:r>
            <a:r>
              <a:rPr lang="en-US" sz="1800" err="1">
                <a:solidFill>
                  <a:schemeClr val="accent2"/>
                </a:solidFill>
                <a:latin typeface="Calibri"/>
                <a:ea typeface="Calibri"/>
                <a:cs typeface="Calibri"/>
              </a:rPr>
              <a:t>analysing</a:t>
            </a:r>
            <a:r>
              <a:rPr lang="en-US" sz="1800">
                <a:solidFill>
                  <a:schemeClr val="accent2"/>
                </a:solidFill>
                <a:latin typeface="Calibri"/>
                <a:ea typeface="Calibri"/>
                <a:cs typeface="Calibri"/>
              </a:rPr>
              <a:t> the context of these historical events.</a:t>
            </a:r>
          </a:p>
        </p:txBody>
      </p:sp>
      <p:pic>
        <p:nvPicPr>
          <p:cNvPr id="2" name="Picture 1">
            <a:extLst>
              <a:ext uri="{FF2B5EF4-FFF2-40B4-BE49-F238E27FC236}">
                <a16:creationId xmlns:a16="http://schemas.microsoft.com/office/drawing/2014/main" id="{1375317E-07C8-5B3D-6647-28C0851D58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83" y="2205908"/>
            <a:ext cx="3938121" cy="2955557"/>
          </a:xfrm>
          <a:prstGeom prst="rect">
            <a:avLst/>
          </a:prstGeom>
        </p:spPr>
      </p:pic>
    </p:spTree>
    <p:extLst>
      <p:ext uri="{BB962C8B-B14F-4D97-AF65-F5344CB8AC3E}">
        <p14:creationId xmlns:p14="http://schemas.microsoft.com/office/powerpoint/2010/main" val="659368984"/>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FF8B7F-305F-0F34-6CD7-43DE54083E4C}"/>
              </a:ext>
            </a:extLst>
          </p:cNvPr>
          <p:cNvSpPr>
            <a:spLocks noGrp="1"/>
          </p:cNvSpPr>
          <p:nvPr>
            <p:ph type="body" sz="quarter" idx="10"/>
          </p:nvPr>
        </p:nvSpPr>
        <p:spPr>
          <a:xfrm>
            <a:off x="407987" y="404813"/>
            <a:ext cx="5575300" cy="673100"/>
          </a:xfrm>
        </p:spPr>
        <p:txBody>
          <a:bodyPr/>
          <a:lstStyle/>
          <a:p>
            <a:r>
              <a:rPr lang="en-US"/>
              <a:t>Prior to Visiting </a:t>
            </a:r>
          </a:p>
        </p:txBody>
      </p:sp>
      <p:sp>
        <p:nvSpPr>
          <p:cNvPr id="4" name="Text Placeholder 3">
            <a:extLst>
              <a:ext uri="{FF2B5EF4-FFF2-40B4-BE49-F238E27FC236}">
                <a16:creationId xmlns:a16="http://schemas.microsoft.com/office/drawing/2014/main" id="{E3A1441A-DCB3-13F7-CA67-AA76583061ED}"/>
              </a:ext>
            </a:extLst>
          </p:cNvPr>
          <p:cNvSpPr>
            <a:spLocks noGrp="1"/>
          </p:cNvSpPr>
          <p:nvPr>
            <p:ph type="body" sz="quarter" idx="15"/>
          </p:nvPr>
        </p:nvSpPr>
        <p:spPr>
          <a:xfrm>
            <a:off x="407987" y="1304035"/>
            <a:ext cx="3130343" cy="2602043"/>
          </a:xfrm>
        </p:spPr>
        <p:txBody>
          <a:bodyPr/>
          <a:lstStyle/>
          <a:p>
            <a:pPr marL="0" indent="0" fontAlgn="base"/>
            <a:r>
              <a:rPr lang="en-US"/>
              <a:t>Watch:</a:t>
            </a:r>
          </a:p>
          <a:p>
            <a:pPr marL="0" indent="0" fontAlgn="base"/>
            <a:r>
              <a:rPr lang="en-US" b="0" err="1"/>
              <a:t>Familiarise</a:t>
            </a:r>
            <a:r>
              <a:rPr lang="en-US" b="0"/>
              <a:t> yourself with the people and place will help you get the most out of your visit.</a:t>
            </a:r>
          </a:p>
          <a:p>
            <a:pPr indent="0" fontAlgn="base"/>
            <a:r>
              <a:rPr lang="en-NZ"/>
              <a:t>​</a:t>
            </a:r>
            <a:endParaRPr lang="en-US"/>
          </a:p>
        </p:txBody>
      </p:sp>
      <p:pic>
        <p:nvPicPr>
          <p:cNvPr id="8" name="Online Media 7" title="NZ Wars: Stories of Waitara | Documentary | RNZ">
            <a:hlinkClick r:id="" action="ppaction://media"/>
            <a:extLst>
              <a:ext uri="{FF2B5EF4-FFF2-40B4-BE49-F238E27FC236}">
                <a16:creationId xmlns:a16="http://schemas.microsoft.com/office/drawing/2014/main" id="{4654D39A-E1D5-DD67-EFFF-6B32DBDFB9D9}"/>
              </a:ext>
            </a:extLst>
          </p:cNvPr>
          <p:cNvPicPr>
            <a:picLocks noRot="1" noChangeAspect="1"/>
          </p:cNvPicPr>
          <p:nvPr>
            <a:videoFile r:link="rId1"/>
          </p:nvPr>
        </p:nvPicPr>
        <p:blipFill>
          <a:blip r:embed="rId4"/>
          <a:stretch>
            <a:fillRect/>
          </a:stretch>
        </p:blipFill>
        <p:spPr>
          <a:xfrm>
            <a:off x="3676340" y="1105786"/>
            <a:ext cx="7879042" cy="4448179"/>
          </a:xfrm>
          <a:prstGeom prst="rect">
            <a:avLst/>
          </a:prstGeom>
        </p:spPr>
      </p:pic>
    </p:spTree>
    <p:extLst>
      <p:ext uri="{BB962C8B-B14F-4D97-AF65-F5344CB8AC3E}">
        <p14:creationId xmlns:p14="http://schemas.microsoft.com/office/powerpoint/2010/main" val="42894903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12A0797-5AA0-3140-ADA1-CCE9A5A79781}"/>
              </a:ext>
            </a:extLst>
          </p:cNvPr>
          <p:cNvSpPr>
            <a:spLocks noGrp="1"/>
          </p:cNvSpPr>
          <p:nvPr>
            <p:ph type="body" sz="quarter" idx="15"/>
          </p:nvPr>
        </p:nvSpPr>
        <p:spPr>
          <a:xfrm>
            <a:off x="516934" y="1508925"/>
            <a:ext cx="5575300" cy="2988350"/>
          </a:xfrm>
        </p:spPr>
        <p:txBody>
          <a:bodyPr lIns="91440" tIns="45720" rIns="91440" bIns="45720" anchor="t"/>
          <a:lstStyle/>
          <a:p>
            <a:pPr marL="0" indent="0"/>
            <a:r>
              <a:rPr lang="en-NZ" sz="2800" dirty="0" err="1">
                <a:solidFill>
                  <a:schemeClr val="accent5"/>
                </a:solidFill>
                <a:latin typeface="Calibri"/>
                <a:ea typeface="Calibri"/>
                <a:cs typeface="Calibri"/>
              </a:rPr>
              <a:t>Waitara</a:t>
            </a:r>
            <a:r>
              <a:rPr lang="en-NZ" sz="2800" dirty="0">
                <a:solidFill>
                  <a:schemeClr val="accent5"/>
                </a:solidFill>
                <a:latin typeface="Calibri"/>
                <a:ea typeface="Calibri"/>
                <a:cs typeface="Calibri"/>
              </a:rPr>
              <a:t>, and why it matters.</a:t>
            </a:r>
          </a:p>
          <a:p>
            <a:pPr marL="0" indent="0"/>
            <a:endParaRPr lang="en-NZ" sz="2800" dirty="0">
              <a:solidFill>
                <a:schemeClr val="accent5"/>
              </a:solidFill>
              <a:latin typeface="Calibri"/>
              <a:ea typeface="Calibri"/>
              <a:cs typeface="Calibri"/>
            </a:endParaRPr>
          </a:p>
          <a:p>
            <a:pPr marL="342900" indent="-342900">
              <a:buFont typeface="Arial" panose="020B0604020202020204" pitchFamily="34" charset="0"/>
              <a:buChar char="•"/>
            </a:pPr>
            <a:r>
              <a:rPr lang="en-NZ" b="0" dirty="0" err="1">
                <a:latin typeface="Calibri"/>
                <a:ea typeface="Calibri"/>
                <a:cs typeface="Calibri"/>
              </a:rPr>
              <a:t>Waitara</a:t>
            </a:r>
            <a:r>
              <a:rPr lang="en-NZ" b="0" dirty="0">
                <a:latin typeface="Calibri"/>
                <a:ea typeface="Calibri"/>
                <a:cs typeface="Calibri"/>
              </a:rPr>
              <a:t> is a place where land, people, and history are woven together.</a:t>
            </a:r>
            <a:br>
              <a:rPr lang="en-NZ" b="0" dirty="0">
                <a:latin typeface="Calibri"/>
                <a:ea typeface="Calibri"/>
                <a:cs typeface="Calibri"/>
              </a:rPr>
            </a:br>
            <a:endParaRPr lang="en-NZ" b="0">
              <a:latin typeface="Calibri"/>
              <a:ea typeface="Calibri"/>
              <a:cs typeface="Calibri"/>
            </a:endParaRPr>
          </a:p>
          <a:p>
            <a:pPr marL="342900" indent="-342900">
              <a:buFont typeface="Arial" panose="020B0604020202020204" pitchFamily="34" charset="0"/>
              <a:buChar char="•"/>
            </a:pPr>
            <a:r>
              <a:rPr lang="en-NZ" b="0" dirty="0">
                <a:latin typeface="Calibri"/>
                <a:ea typeface="Calibri"/>
                <a:cs typeface="Calibri"/>
              </a:rPr>
              <a:t>For </a:t>
            </a:r>
            <a:r>
              <a:rPr lang="en-NZ" b="0" dirty="0" err="1">
                <a:latin typeface="Calibri"/>
                <a:ea typeface="Calibri"/>
                <a:cs typeface="Calibri"/>
              </a:rPr>
              <a:t>Te</a:t>
            </a:r>
            <a:r>
              <a:rPr lang="en-NZ" b="0" dirty="0">
                <a:latin typeface="Calibri"/>
                <a:ea typeface="Calibri"/>
                <a:cs typeface="Calibri"/>
              </a:rPr>
              <a:t> </a:t>
            </a:r>
            <a:r>
              <a:rPr lang="en-NZ" b="0" dirty="0" err="1">
                <a:latin typeface="Calibri"/>
                <a:ea typeface="Calibri"/>
                <a:cs typeface="Calibri"/>
              </a:rPr>
              <a:t>Ātiawa</a:t>
            </a:r>
            <a:r>
              <a:rPr lang="en-NZ" b="0" dirty="0">
                <a:latin typeface="Calibri"/>
                <a:ea typeface="Calibri"/>
                <a:cs typeface="Calibri"/>
              </a:rPr>
              <a:t>, the whenua nourished both community and culture, fertile land beside a life‑sustaining awa.</a:t>
            </a:r>
          </a:p>
          <a:p>
            <a:pPr marL="342900" indent="-342900">
              <a:buFont typeface="Arial" panose="020B0604020202020204" pitchFamily="34" charset="0"/>
              <a:buChar char="•"/>
            </a:pPr>
            <a:endParaRPr lang="en-NZ" b="0">
              <a:latin typeface="Calibri"/>
              <a:ea typeface="Calibri"/>
              <a:cs typeface="Calibri"/>
            </a:endParaRPr>
          </a:p>
        </p:txBody>
      </p:sp>
      <p:pic>
        <p:nvPicPr>
          <p:cNvPr id="2" name="Picture 1" descr="Waitara river - Waitara bar - Mt Taranaki Photo - Buy Online">
            <a:extLst>
              <a:ext uri="{FF2B5EF4-FFF2-40B4-BE49-F238E27FC236}">
                <a16:creationId xmlns:a16="http://schemas.microsoft.com/office/drawing/2014/main" id="{EA0E9154-7DE1-D606-9541-AF2DEEE18667}"/>
              </a:ext>
            </a:extLst>
          </p:cNvPr>
          <p:cNvPicPr>
            <a:picLocks noChangeAspect="1"/>
          </p:cNvPicPr>
          <p:nvPr/>
        </p:nvPicPr>
        <p:blipFill>
          <a:blip r:embed="rId4"/>
          <a:stretch>
            <a:fillRect/>
          </a:stretch>
        </p:blipFill>
        <p:spPr>
          <a:xfrm>
            <a:off x="6606309" y="1602509"/>
            <a:ext cx="4445793" cy="2888456"/>
          </a:xfrm>
          <a:prstGeom prst="rect">
            <a:avLst/>
          </a:prstGeom>
        </p:spPr>
      </p:pic>
    </p:spTree>
    <p:extLst>
      <p:ext uri="{BB962C8B-B14F-4D97-AF65-F5344CB8AC3E}">
        <p14:creationId xmlns:p14="http://schemas.microsoft.com/office/powerpoint/2010/main" val="1404142353"/>
      </p:ext>
    </p:extLst>
  </p:cSld>
  <p:clrMapOvr>
    <a:masterClrMapping/>
  </p:clrMapOvr>
  <p:transition spd="med">
    <p:pull/>
  </p:transition>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87B39-2CA2-10BD-3967-6076172A781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31B85C4-4FD4-3580-5C52-CBC958493045}"/>
              </a:ext>
            </a:extLst>
          </p:cNvPr>
          <p:cNvSpPr>
            <a:spLocks noGrp="1"/>
          </p:cNvSpPr>
          <p:nvPr>
            <p:ph type="body" sz="quarter" idx="15"/>
          </p:nvPr>
        </p:nvSpPr>
        <p:spPr>
          <a:xfrm>
            <a:off x="6095999" y="1682506"/>
            <a:ext cx="5527431" cy="3806336"/>
          </a:xfrm>
        </p:spPr>
        <p:txBody>
          <a:bodyPr lIns="91440" tIns="45720" rIns="91440" bIns="45720" numCol="1" anchor="t"/>
          <a:lstStyle/>
          <a:p>
            <a:pPr marL="0" indent="0"/>
            <a:r>
              <a:rPr lang="en-NZ" sz="2800">
                <a:solidFill>
                  <a:schemeClr val="accent5"/>
                </a:solidFill>
                <a:ea typeface="Calibri" panose="020F0502020204030204" pitchFamily="34" charset="0"/>
              </a:rPr>
              <a:t>Relationships Before War</a:t>
            </a:r>
            <a:endParaRPr lang="en-US" sz="2800">
              <a:solidFill>
                <a:schemeClr val="accent5"/>
              </a:solidFill>
              <a:ea typeface="Calibri" panose="020F0502020204030204" pitchFamily="34" charset="0"/>
            </a:endParaRPr>
          </a:p>
          <a:p>
            <a:pPr marL="0" indent="0"/>
            <a:r>
              <a:rPr lang="en-NZ" b="0">
                <a:latin typeface="Calibri"/>
                <a:ea typeface="Calibri"/>
                <a:cs typeface="Calibri"/>
              </a:rPr>
              <a:t>Early contact involved trade, co-operation and negotiations.</a:t>
            </a:r>
          </a:p>
          <a:p>
            <a:pPr marL="0" indent="0"/>
            <a:r>
              <a:rPr lang="en-NZ" b="0">
                <a:latin typeface="Calibri"/>
                <a:ea typeface="Calibri"/>
                <a:cs typeface="Calibri"/>
              </a:rPr>
              <a:t>1840 – </a:t>
            </a:r>
            <a:r>
              <a:rPr lang="en-NZ" b="0" err="1">
                <a:latin typeface="Calibri"/>
                <a:ea typeface="Calibri"/>
                <a:cs typeface="Calibri"/>
              </a:rPr>
              <a:t>Te</a:t>
            </a:r>
            <a:r>
              <a:rPr lang="en-NZ" b="0">
                <a:latin typeface="Calibri"/>
                <a:ea typeface="Calibri"/>
                <a:cs typeface="Calibri"/>
              </a:rPr>
              <a:t> </a:t>
            </a:r>
            <a:r>
              <a:rPr lang="en-NZ" b="0" err="1">
                <a:latin typeface="Calibri"/>
                <a:ea typeface="Calibri"/>
                <a:cs typeface="Calibri"/>
              </a:rPr>
              <a:t>Tiriti</a:t>
            </a:r>
            <a:r>
              <a:rPr lang="en-NZ" b="0">
                <a:latin typeface="Calibri"/>
                <a:ea typeface="Calibri"/>
                <a:cs typeface="Calibri"/>
              </a:rPr>
              <a:t> o Waitangi signed</a:t>
            </a:r>
          </a:p>
          <a:p>
            <a:pPr fontAlgn="ctr"/>
            <a:r>
              <a:rPr lang="en-NZ">
                <a:ea typeface="Calibri" panose="020F0502020204030204" pitchFamily="34" charset="0"/>
              </a:rPr>
              <a:t>Over time, tensions grew as: </a:t>
            </a:r>
          </a:p>
          <a:p>
            <a:pPr lvl="1" fontAlgn="ctr"/>
            <a:r>
              <a:rPr lang="en-NZ" sz="2000">
                <a:ea typeface="Calibri" panose="020F0502020204030204" pitchFamily="34" charset="0"/>
              </a:rPr>
              <a:t>Settler numbers increased rapidly</a:t>
            </a:r>
          </a:p>
          <a:p>
            <a:pPr lvl="1" fontAlgn="ctr"/>
            <a:r>
              <a:rPr lang="en-NZ" sz="2000">
                <a:ea typeface="Calibri" panose="020F0502020204030204" pitchFamily="34" charset="0"/>
              </a:rPr>
              <a:t>Māori authority was sidelined in decision‑making</a:t>
            </a:r>
          </a:p>
          <a:p>
            <a:pPr lvl="1" fontAlgn="ctr"/>
            <a:r>
              <a:rPr lang="en-NZ" sz="2000">
                <a:latin typeface="Calibri"/>
                <a:ea typeface="Calibri"/>
                <a:cs typeface="Calibri"/>
              </a:rPr>
              <a:t>The Crown failed to recognise collective ownership and Rangatira leadership</a:t>
            </a:r>
          </a:p>
          <a:p>
            <a:pPr marL="457200" lvl="1" indent="0" fontAlgn="ctr">
              <a:buNone/>
            </a:pPr>
            <a:endParaRPr lang="en-NZ" sz="2000">
              <a:ea typeface="Calibri" panose="020F0502020204030204" pitchFamily="34" charset="0"/>
            </a:endParaRPr>
          </a:p>
          <a:p>
            <a:pPr marL="0" indent="0"/>
            <a:endParaRPr lang="en-NZ">
              <a:ea typeface="Calibri" panose="020F0502020204030204" pitchFamily="34" charset="0"/>
            </a:endParaRPr>
          </a:p>
          <a:p>
            <a:endParaRPr lang="en-NZ">
              <a:ea typeface="Calibri" panose="020F0502020204030204" pitchFamily="34" charset="0"/>
            </a:endParaRPr>
          </a:p>
          <a:p>
            <a:endParaRPr lang="en-NZ">
              <a:ea typeface="Calibri" panose="020F0502020204030204" pitchFamily="34" charset="0"/>
            </a:endParaRPr>
          </a:p>
          <a:p>
            <a:endParaRPr lang="en-NZ">
              <a:ea typeface="Calibri" panose="020F0502020204030204" pitchFamily="34" charset="0"/>
            </a:endParaRPr>
          </a:p>
        </p:txBody>
      </p:sp>
      <p:sp>
        <p:nvSpPr>
          <p:cNvPr id="2" name="Text Placeholder 1">
            <a:extLst>
              <a:ext uri="{FF2B5EF4-FFF2-40B4-BE49-F238E27FC236}">
                <a16:creationId xmlns:a16="http://schemas.microsoft.com/office/drawing/2014/main" id="{0DC35D8D-6773-F11B-B104-7C048209C13F}"/>
              </a:ext>
            </a:extLst>
          </p:cNvPr>
          <p:cNvSpPr>
            <a:spLocks noGrp="1"/>
          </p:cNvSpPr>
          <p:nvPr>
            <p:ph type="body" sz="quarter" idx="10"/>
          </p:nvPr>
        </p:nvSpPr>
        <p:spPr>
          <a:xfrm>
            <a:off x="483577" y="617661"/>
            <a:ext cx="9115425" cy="673100"/>
          </a:xfrm>
        </p:spPr>
        <p:txBody>
          <a:bodyPr/>
          <a:lstStyle/>
          <a:p>
            <a:r>
              <a:rPr lang="en-NZ"/>
              <a:t>Setting the local scene: Prior to 1860</a:t>
            </a:r>
          </a:p>
          <a:p>
            <a:endParaRPr lang="en-NZ"/>
          </a:p>
        </p:txBody>
      </p:sp>
      <p:pic>
        <p:nvPicPr>
          <p:cNvPr id="4098" name="Picture 2" descr="&quot;Hurirapa Pa&quot;">
            <a:extLst>
              <a:ext uri="{FF2B5EF4-FFF2-40B4-BE49-F238E27FC236}">
                <a16:creationId xmlns:a16="http://schemas.microsoft.com/office/drawing/2014/main" id="{2F68614E-A7E8-1788-4D72-EC4442DD8E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5" r="22780"/>
          <a:stretch>
            <a:fillRect/>
          </a:stretch>
        </p:blipFill>
        <p:spPr bwMode="auto">
          <a:xfrm>
            <a:off x="568569" y="1682506"/>
            <a:ext cx="4916410" cy="3688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886821"/>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086D4-BA45-D742-42E8-95596A36198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0BEA616-9C48-2C15-97FB-8E4EA37806BD}"/>
              </a:ext>
            </a:extLst>
          </p:cNvPr>
          <p:cNvSpPr>
            <a:spLocks noGrp="1"/>
          </p:cNvSpPr>
          <p:nvPr/>
        </p:nvSpPr>
        <p:spPr>
          <a:xfrm>
            <a:off x="436601" y="4157811"/>
            <a:ext cx="11294213" cy="2044515"/>
          </a:xfrm>
          <a:prstGeom prst="rect">
            <a:avLst/>
          </a:prstGeom>
        </p:spPr>
        <p:txBody>
          <a:bodyPr lIns="91440" tIns="45720" rIns="91440" bIns="45720" numCol="2" anchor="t"/>
          <a:lstStyle>
            <a:lvl1pPr marL="228600" indent="-228600" algn="l" defTabSz="914400" rtl="0" eaLnBrk="1" latinLnBrk="0" hangingPunct="1">
              <a:lnSpc>
                <a:spcPts val="2500"/>
              </a:lnSpc>
              <a:spcBef>
                <a:spcPts val="1000"/>
              </a:spcBef>
              <a:buFont typeface="Arial" panose="020B0604020202020204" pitchFamily="34" charset="0"/>
              <a:buNone/>
              <a:defRPr sz="20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r>
              <a:rPr lang="en-NZ" dirty="0" err="1">
                <a:latin typeface="Calibri"/>
                <a:ea typeface="Calibri"/>
                <a:cs typeface="Calibri"/>
              </a:rPr>
              <a:t>Te</a:t>
            </a:r>
            <a:r>
              <a:rPr lang="en-NZ" dirty="0">
                <a:latin typeface="Calibri"/>
                <a:ea typeface="Calibri"/>
                <a:cs typeface="Calibri"/>
              </a:rPr>
              <a:t> </a:t>
            </a:r>
            <a:r>
              <a:rPr lang="en-NZ" dirty="0" err="1">
                <a:latin typeface="Calibri"/>
                <a:ea typeface="Calibri"/>
                <a:cs typeface="Calibri"/>
              </a:rPr>
              <a:t>Ātiawa</a:t>
            </a:r>
            <a:r>
              <a:rPr lang="en-NZ" dirty="0">
                <a:latin typeface="Calibri"/>
                <a:ea typeface="Calibri"/>
                <a:cs typeface="Calibri"/>
              </a:rPr>
              <a:t> perspective </a:t>
            </a:r>
          </a:p>
          <a:p>
            <a:pPr lvl="1" fontAlgn="ctr"/>
            <a:r>
              <a:rPr lang="en-NZ" sz="2000" dirty="0">
                <a:latin typeface="Calibri"/>
                <a:ea typeface="Calibri"/>
                <a:cs typeface="Calibri"/>
              </a:rPr>
              <a:t>Whenua (land), Mother Earth, </a:t>
            </a:r>
            <a:r>
              <a:rPr lang="en-NZ" sz="2000" dirty="0" err="1">
                <a:latin typeface="Calibri"/>
                <a:ea typeface="Calibri"/>
                <a:cs typeface="Calibri"/>
              </a:rPr>
              <a:t>Papatūānuku</a:t>
            </a:r>
            <a:r>
              <a:rPr lang="en-NZ" sz="2000" dirty="0">
                <a:latin typeface="Calibri"/>
                <a:ea typeface="Calibri"/>
                <a:cs typeface="Calibri"/>
              </a:rPr>
              <a:t> is to be cared for as a collective, and inseparable from identity</a:t>
            </a:r>
          </a:p>
          <a:p>
            <a:pPr lvl="1" fontAlgn="ctr"/>
            <a:r>
              <a:rPr lang="en-NZ" sz="2000">
                <a:latin typeface="Calibri"/>
                <a:ea typeface="Calibri"/>
                <a:cs typeface="Calibri"/>
              </a:rPr>
              <a:t>Rangatira authority (mana rangatiratanga) - generational leadership connected to care of people and whenua</a:t>
            </a:r>
            <a:endParaRPr lang="en-NZ" sz="2000">
              <a:ea typeface="Calibri"/>
            </a:endParaRPr>
          </a:p>
          <a:p>
            <a:pPr marL="342900" indent="-342900">
              <a:buChar char="•"/>
            </a:pPr>
            <a:endParaRPr lang="en-NZ" b="0">
              <a:latin typeface="Calibri"/>
              <a:ea typeface="Calibri"/>
              <a:cs typeface="Calibri"/>
            </a:endParaRPr>
          </a:p>
          <a:p>
            <a:pPr fontAlgn="ctr"/>
            <a:endParaRPr lang="en-NZ"/>
          </a:p>
          <a:p>
            <a:pPr fontAlgn="ctr"/>
            <a:endParaRPr lang="en-NZ"/>
          </a:p>
          <a:p>
            <a:r>
              <a:rPr lang="en-NZ">
                <a:ea typeface="Calibri"/>
              </a:rPr>
              <a:t>Crown / settler perspective </a:t>
            </a:r>
            <a:endParaRPr lang="en-NZ"/>
          </a:p>
          <a:p>
            <a:pPr lvl="1"/>
            <a:r>
              <a:rPr lang="en-NZ" sz="2000">
                <a:latin typeface="Calibri"/>
                <a:ea typeface="Calibri"/>
                <a:cs typeface="Calibri"/>
              </a:rPr>
              <a:t>Land and resources treated as a commodity that could be bought and sold by individuals</a:t>
            </a:r>
            <a:endParaRPr lang="en-NZ">
              <a:latin typeface="Calibri"/>
              <a:cs typeface="Calibri"/>
            </a:endParaRPr>
          </a:p>
          <a:p>
            <a:pPr lvl="1" fontAlgn="ctr"/>
            <a:r>
              <a:rPr lang="en-NZ" sz="2000">
                <a:latin typeface="Calibri"/>
                <a:ea typeface="Calibri"/>
                <a:cs typeface="Calibri"/>
              </a:rPr>
              <a:t>British sovereignty was assumed following the Treaty</a:t>
            </a:r>
          </a:p>
          <a:p>
            <a:pPr marL="457200" lvl="1" indent="0">
              <a:buNone/>
            </a:pPr>
            <a:endParaRPr lang="en-NZ" dirty="0">
              <a:ea typeface="Calibri"/>
            </a:endParaRPr>
          </a:p>
          <a:p>
            <a:endParaRPr lang="en-NZ">
              <a:ea typeface="Calibri"/>
            </a:endParaRPr>
          </a:p>
          <a:p>
            <a:endParaRPr lang="en-NZ">
              <a:ea typeface="Calibri" panose="020F0502020204030204" pitchFamily="34" charset="0"/>
            </a:endParaRPr>
          </a:p>
          <a:p>
            <a:endParaRPr lang="en-NZ">
              <a:ea typeface="Calibri" panose="020F0502020204030204" pitchFamily="34" charset="0"/>
            </a:endParaRPr>
          </a:p>
        </p:txBody>
      </p:sp>
      <p:sp>
        <p:nvSpPr>
          <p:cNvPr id="5" name="Text Placeholder 7">
            <a:extLst>
              <a:ext uri="{FF2B5EF4-FFF2-40B4-BE49-F238E27FC236}">
                <a16:creationId xmlns:a16="http://schemas.microsoft.com/office/drawing/2014/main" id="{EC16625D-EEB6-836A-A06A-D108FC96FF7F}"/>
              </a:ext>
            </a:extLst>
          </p:cNvPr>
          <p:cNvSpPr>
            <a:spLocks noGrp="1"/>
          </p:cNvSpPr>
          <p:nvPr/>
        </p:nvSpPr>
        <p:spPr>
          <a:xfrm>
            <a:off x="525204" y="331421"/>
            <a:ext cx="4464050" cy="673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4000" b="1" i="0" kern="1200">
                <a:solidFill>
                  <a:srgbClr val="019373"/>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a:solidFill>
                  <a:schemeClr val="accent5"/>
                </a:solidFill>
              </a:rPr>
              <a:t>Clash of Worldviews</a:t>
            </a:r>
          </a:p>
        </p:txBody>
      </p:sp>
      <p:sp>
        <p:nvSpPr>
          <p:cNvPr id="6" name="TextBox 5">
            <a:extLst>
              <a:ext uri="{FF2B5EF4-FFF2-40B4-BE49-F238E27FC236}">
                <a16:creationId xmlns:a16="http://schemas.microsoft.com/office/drawing/2014/main" id="{11ED7FD0-9D61-9191-E802-0D985C32E938}"/>
              </a:ext>
            </a:extLst>
          </p:cNvPr>
          <p:cNvSpPr txBox="1"/>
          <p:nvPr/>
        </p:nvSpPr>
        <p:spPr>
          <a:xfrm>
            <a:off x="524392" y="1000759"/>
            <a:ext cx="9446418" cy="400110"/>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NZ" sz="2000" b="0">
                <a:solidFill>
                  <a:srgbClr val="FFFFFF"/>
                </a:solidFill>
                <a:latin typeface="Calibri"/>
                <a:ea typeface="Calibri"/>
                <a:cs typeface="Calibri"/>
              </a:rPr>
              <a:t>Māori and Pākehā brought different ideas about land, authority, and decision‑making.</a:t>
            </a:r>
            <a:endParaRPr lang="en-NZ" sz="2000">
              <a:solidFill>
                <a:srgbClr val="FFFFFF"/>
              </a:solidFill>
            </a:endParaRPr>
          </a:p>
        </p:txBody>
      </p:sp>
      <p:pic>
        <p:nvPicPr>
          <p:cNvPr id="7" name="Picture 6" descr="Sir Thomas Gore Browne. - Antique Print Map Room">
            <a:extLst>
              <a:ext uri="{FF2B5EF4-FFF2-40B4-BE49-F238E27FC236}">
                <a16:creationId xmlns:a16="http://schemas.microsoft.com/office/drawing/2014/main" id="{BDD91F71-7434-BE60-5951-34CEF5D257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9885" y="1697790"/>
            <a:ext cx="1646726" cy="20122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id="{5E70DF24-9B3C-103E-878F-29C9B81867D6}"/>
              </a:ext>
            </a:extLst>
          </p:cNvPr>
          <p:cNvSpPr txBox="1"/>
          <p:nvPr/>
        </p:nvSpPr>
        <p:spPr>
          <a:xfrm>
            <a:off x="2438456" y="1970378"/>
            <a:ext cx="2684872" cy="46166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NZ" sz="1200"/>
              <a:t>Key Figure:</a:t>
            </a:r>
          </a:p>
          <a:p>
            <a:r>
              <a:rPr lang="en-NZ" sz="1200" err="1"/>
              <a:t>Rangitira</a:t>
            </a:r>
            <a:r>
              <a:rPr lang="en-NZ" sz="1200"/>
              <a:t>, Wiremu </a:t>
            </a:r>
            <a:r>
              <a:rPr lang="en-NZ" sz="1200" err="1"/>
              <a:t>Kīngi</a:t>
            </a:r>
            <a:r>
              <a:rPr lang="en-NZ" sz="1200"/>
              <a:t> </a:t>
            </a:r>
            <a:r>
              <a:rPr lang="en-NZ" sz="1200" err="1"/>
              <a:t>Te</a:t>
            </a:r>
            <a:r>
              <a:rPr lang="en-NZ" sz="1200"/>
              <a:t> </a:t>
            </a:r>
            <a:r>
              <a:rPr lang="en-NZ" sz="1200" err="1"/>
              <a:t>Rangitāke</a:t>
            </a:r>
            <a:endParaRPr lang="en-NZ" sz="1200"/>
          </a:p>
        </p:txBody>
      </p:sp>
      <p:sp>
        <p:nvSpPr>
          <p:cNvPr id="13" name="TextBox 6">
            <a:extLst>
              <a:ext uri="{FF2B5EF4-FFF2-40B4-BE49-F238E27FC236}">
                <a16:creationId xmlns:a16="http://schemas.microsoft.com/office/drawing/2014/main" id="{150759DD-C296-3652-DDA2-222DAAEC6370}"/>
              </a:ext>
            </a:extLst>
          </p:cNvPr>
          <p:cNvSpPr txBox="1"/>
          <p:nvPr/>
        </p:nvSpPr>
        <p:spPr>
          <a:xfrm>
            <a:off x="7919046" y="1837303"/>
            <a:ext cx="2173352"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NZ" sz="1200"/>
              <a:t>Key figure:</a:t>
            </a:r>
          </a:p>
          <a:p>
            <a:r>
              <a:rPr lang="en-NZ" sz="1200"/>
              <a:t>Governor Thomas Gore Brown</a:t>
            </a:r>
          </a:p>
        </p:txBody>
      </p:sp>
      <p:pic>
        <p:nvPicPr>
          <p:cNvPr id="2" name="Picture 1" descr="Possibly Wiremu Kingi Te Rangitaake">
            <a:extLst>
              <a:ext uri="{FF2B5EF4-FFF2-40B4-BE49-F238E27FC236}">
                <a16:creationId xmlns:a16="http://schemas.microsoft.com/office/drawing/2014/main" id="{72221276-1553-0ACD-B428-46C8900A19E3}"/>
              </a:ext>
            </a:extLst>
          </p:cNvPr>
          <p:cNvPicPr>
            <a:picLocks noChangeAspect="1"/>
          </p:cNvPicPr>
          <p:nvPr/>
        </p:nvPicPr>
        <p:blipFill>
          <a:blip r:embed="rId5"/>
          <a:srcRect l="26027" t="280" r="22030" b="60504"/>
          <a:stretch>
            <a:fillRect/>
          </a:stretch>
        </p:blipFill>
        <p:spPr>
          <a:xfrm>
            <a:off x="660931" y="1694217"/>
            <a:ext cx="1649282" cy="2006229"/>
          </a:xfrm>
          <a:prstGeom prst="rect">
            <a:avLst/>
          </a:prstGeom>
        </p:spPr>
      </p:pic>
    </p:spTree>
    <p:extLst>
      <p:ext uri="{BB962C8B-B14F-4D97-AF65-F5344CB8AC3E}">
        <p14:creationId xmlns:p14="http://schemas.microsoft.com/office/powerpoint/2010/main" val="2944759414"/>
      </p:ext>
    </p:extLst>
  </p:cSld>
  <p:clrMapOvr>
    <a:masterClrMapping/>
  </p:clrMapOvr>
  <p:transition spd="med">
    <p:pull/>
  </p:transition>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EF66A-8577-C97A-289F-3ACBF5BCC99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F91D239-44C1-B0C7-7019-B0DB29A05BC2}"/>
              </a:ext>
            </a:extLst>
          </p:cNvPr>
          <p:cNvSpPr>
            <a:spLocks noGrp="1"/>
          </p:cNvSpPr>
          <p:nvPr>
            <p:ph type="body" sz="quarter" idx="15"/>
          </p:nvPr>
        </p:nvSpPr>
        <p:spPr>
          <a:xfrm>
            <a:off x="610151" y="1758044"/>
            <a:ext cx="7268575" cy="4120242"/>
          </a:xfrm>
        </p:spPr>
        <p:txBody>
          <a:bodyPr lIns="91440" tIns="45720" rIns="91440" bIns="45720" anchor="t"/>
          <a:lstStyle/>
          <a:p>
            <a:pPr marL="342900" indent="-342900">
              <a:lnSpc>
                <a:spcPct val="150000"/>
              </a:lnSpc>
              <a:buChar char="•"/>
            </a:pPr>
            <a:r>
              <a:rPr lang="en-NZ" b="0">
                <a:latin typeface="Calibri"/>
                <a:ea typeface="Calibri"/>
                <a:cs typeface="Calibri"/>
              </a:rPr>
              <a:t>The Crown attempted to buy land without collective consent.</a:t>
            </a:r>
          </a:p>
          <a:p>
            <a:pPr marL="342900" indent="-342900">
              <a:lnSpc>
                <a:spcPct val="150000"/>
              </a:lnSpc>
              <a:buChar char="•"/>
            </a:pPr>
            <a:r>
              <a:rPr lang="en-NZ" b="0">
                <a:latin typeface="Calibri"/>
                <a:ea typeface="Calibri"/>
                <a:cs typeface="Calibri"/>
              </a:rPr>
              <a:t>Wiremu </a:t>
            </a:r>
            <a:r>
              <a:rPr lang="en-NZ" b="0" err="1">
                <a:latin typeface="Calibri"/>
                <a:ea typeface="Calibri"/>
                <a:cs typeface="Calibri"/>
              </a:rPr>
              <a:t>Kīngi</a:t>
            </a:r>
            <a:r>
              <a:rPr lang="en-NZ" b="0">
                <a:latin typeface="Calibri"/>
                <a:ea typeface="Calibri"/>
                <a:cs typeface="Calibri"/>
              </a:rPr>
              <a:t> </a:t>
            </a:r>
            <a:r>
              <a:rPr lang="en-NZ" b="0" err="1">
                <a:latin typeface="Calibri"/>
                <a:ea typeface="Calibri"/>
                <a:cs typeface="Calibri"/>
              </a:rPr>
              <a:t>Te</a:t>
            </a:r>
            <a:r>
              <a:rPr lang="en-NZ" b="0">
                <a:latin typeface="Calibri"/>
                <a:ea typeface="Calibri"/>
                <a:cs typeface="Calibri"/>
              </a:rPr>
              <a:t> </a:t>
            </a:r>
            <a:r>
              <a:rPr lang="en-NZ" b="0" err="1">
                <a:latin typeface="Calibri"/>
                <a:ea typeface="Calibri"/>
                <a:cs typeface="Calibri"/>
              </a:rPr>
              <a:t>Rangitāke</a:t>
            </a:r>
            <a:r>
              <a:rPr lang="en-NZ" b="0">
                <a:latin typeface="Calibri"/>
                <a:ea typeface="Calibri"/>
                <a:cs typeface="Calibri"/>
              </a:rPr>
              <a:t> and </a:t>
            </a:r>
            <a:r>
              <a:rPr lang="en-NZ" b="0" err="1">
                <a:latin typeface="Calibri"/>
                <a:ea typeface="Calibri"/>
                <a:cs typeface="Calibri"/>
              </a:rPr>
              <a:t>Te</a:t>
            </a:r>
            <a:r>
              <a:rPr lang="en-NZ" b="0">
                <a:latin typeface="Calibri"/>
                <a:ea typeface="Calibri"/>
                <a:cs typeface="Calibri"/>
              </a:rPr>
              <a:t> Ātiawa opposed the sale.</a:t>
            </a:r>
          </a:p>
          <a:p>
            <a:pPr marL="342900" indent="-342900">
              <a:lnSpc>
                <a:spcPct val="150000"/>
              </a:lnSpc>
              <a:buFont typeface="Arial" panose="020B0604020202020204" pitchFamily="34" charset="0"/>
              <a:buChar char="•"/>
            </a:pPr>
            <a:r>
              <a:rPr lang="en-NZ" b="0">
                <a:latin typeface="Calibri"/>
                <a:ea typeface="Calibri"/>
                <a:cs typeface="Calibri"/>
              </a:rPr>
              <a:t>The Crown’s refusal to halt the </a:t>
            </a:r>
            <a:r>
              <a:rPr lang="en-NZ" b="0" err="1">
                <a:latin typeface="Calibri"/>
                <a:ea typeface="Calibri"/>
                <a:cs typeface="Calibri"/>
              </a:rPr>
              <a:t>Waitara</a:t>
            </a:r>
            <a:r>
              <a:rPr lang="en-NZ" b="0">
                <a:latin typeface="Calibri"/>
                <a:ea typeface="Calibri"/>
                <a:cs typeface="Calibri"/>
              </a:rPr>
              <a:t> purchase signalled a breakdown in trust and dialogue.</a:t>
            </a:r>
          </a:p>
          <a:p>
            <a:pPr marL="342900" indent="-342900">
              <a:lnSpc>
                <a:spcPct val="150000"/>
              </a:lnSpc>
              <a:buFont typeface="Arial" panose="020B0604020202020204" pitchFamily="34" charset="0"/>
              <a:buChar char="•"/>
            </a:pPr>
            <a:r>
              <a:rPr lang="en-NZ" b="0">
                <a:latin typeface="Calibri"/>
                <a:ea typeface="Calibri"/>
                <a:cs typeface="Calibri"/>
              </a:rPr>
              <a:t>This eventually lead to armed conflict between </a:t>
            </a:r>
            <a:r>
              <a:rPr lang="en-NZ" b="0" err="1">
                <a:latin typeface="Calibri"/>
                <a:ea typeface="Calibri"/>
                <a:cs typeface="Calibri"/>
              </a:rPr>
              <a:t>Te</a:t>
            </a:r>
            <a:r>
              <a:rPr lang="en-NZ" b="0">
                <a:latin typeface="Calibri"/>
                <a:ea typeface="Calibri"/>
                <a:cs typeface="Calibri"/>
              </a:rPr>
              <a:t> Atiawa and the Crown, beginning in </a:t>
            </a:r>
            <a:r>
              <a:rPr lang="en-NZ" b="0" err="1">
                <a:latin typeface="Calibri"/>
                <a:ea typeface="Calibri"/>
                <a:cs typeface="Calibri"/>
              </a:rPr>
              <a:t>Waitara</a:t>
            </a:r>
            <a:r>
              <a:rPr lang="en-NZ" b="0">
                <a:latin typeface="Calibri"/>
                <a:ea typeface="Calibri"/>
                <a:cs typeface="Calibri"/>
              </a:rPr>
              <a:t>.</a:t>
            </a:r>
          </a:p>
          <a:p>
            <a:pPr marL="342900" indent="-342900">
              <a:buFont typeface="Arial" panose="020B0604020202020204" pitchFamily="34" charset="0"/>
              <a:buChar char="•"/>
            </a:pPr>
            <a:endParaRPr lang="en-NZ" b="0">
              <a:ea typeface="Calibri" panose="020F0502020204030204" pitchFamily="34" charset="0"/>
            </a:endParaRPr>
          </a:p>
          <a:p>
            <a:pPr marL="342900" indent="-342900">
              <a:buFont typeface="Arial" panose="020B0604020202020204" pitchFamily="34" charset="0"/>
              <a:buChar char="•"/>
            </a:pPr>
            <a:endParaRPr lang="en-NZ" b="0">
              <a:ea typeface="Calibri" panose="020F0502020204030204" pitchFamily="34" charset="0"/>
            </a:endParaRPr>
          </a:p>
          <a:p>
            <a:pPr marL="0" indent="0"/>
            <a:endParaRPr lang="en-NZ" b="0">
              <a:ea typeface="Calibri" panose="020F0502020204030204" pitchFamily="34" charset="0"/>
            </a:endParaRPr>
          </a:p>
          <a:p>
            <a:pPr marL="342900" indent="-342900">
              <a:buChar char="•"/>
            </a:pPr>
            <a:endParaRPr lang="en-NZ" b="0">
              <a:latin typeface="Calibri"/>
              <a:ea typeface="Calibri"/>
              <a:cs typeface="Calibri"/>
            </a:endParaRPr>
          </a:p>
          <a:p>
            <a:pPr marL="342900" indent="-342900">
              <a:buChar char="•"/>
            </a:pPr>
            <a:endParaRPr lang="en-NZ">
              <a:latin typeface="Calibri"/>
              <a:ea typeface="Calibri"/>
              <a:cs typeface="Calibri"/>
            </a:endParaRPr>
          </a:p>
          <a:p>
            <a:pPr marL="342900" indent="-342900">
              <a:buChar char="•"/>
            </a:pPr>
            <a:endParaRPr lang="en-NZ" b="0">
              <a:ea typeface="Calibri" panose="020F0502020204030204" pitchFamily="34" charset="0"/>
            </a:endParaRPr>
          </a:p>
          <a:p>
            <a:endParaRPr lang="en-NZ">
              <a:ea typeface="Calibri" panose="020F0502020204030204" pitchFamily="34" charset="0"/>
            </a:endParaRPr>
          </a:p>
          <a:p>
            <a:endParaRPr lang="en-NZ">
              <a:ea typeface="Calibri" panose="020F0502020204030204" pitchFamily="34" charset="0"/>
            </a:endParaRPr>
          </a:p>
          <a:p>
            <a:endParaRPr lang="en-NZ">
              <a:ea typeface="Calibri" panose="020F0502020204030204" pitchFamily="34" charset="0"/>
            </a:endParaRPr>
          </a:p>
          <a:p>
            <a:endParaRPr lang="en-NZ">
              <a:ea typeface="Calibri" panose="020F0502020204030204" pitchFamily="34" charset="0"/>
            </a:endParaRPr>
          </a:p>
        </p:txBody>
      </p:sp>
      <p:sp>
        <p:nvSpPr>
          <p:cNvPr id="8" name="Text Placeholder 7">
            <a:extLst>
              <a:ext uri="{FF2B5EF4-FFF2-40B4-BE49-F238E27FC236}">
                <a16:creationId xmlns:a16="http://schemas.microsoft.com/office/drawing/2014/main" id="{0A8E7409-39BD-9174-3B44-4EBBCBF9E626}"/>
              </a:ext>
            </a:extLst>
          </p:cNvPr>
          <p:cNvSpPr>
            <a:spLocks noGrp="1"/>
          </p:cNvSpPr>
          <p:nvPr>
            <p:ph type="body" sz="quarter" idx="10"/>
          </p:nvPr>
        </p:nvSpPr>
        <p:spPr>
          <a:xfrm>
            <a:off x="694872" y="771350"/>
            <a:ext cx="5575300" cy="673100"/>
          </a:xfrm>
        </p:spPr>
        <p:txBody>
          <a:bodyPr lIns="91440" tIns="45720" rIns="91440" bIns="45720" anchor="t"/>
          <a:lstStyle/>
          <a:p>
            <a:r>
              <a:rPr lang="en-NZ">
                <a:solidFill>
                  <a:schemeClr val="accent5"/>
                </a:solidFill>
                <a:latin typeface="Calibri"/>
                <a:ea typeface="Calibri"/>
                <a:cs typeface="Calibri"/>
              </a:rPr>
              <a:t>The </a:t>
            </a:r>
            <a:r>
              <a:rPr lang="en-NZ" err="1">
                <a:solidFill>
                  <a:schemeClr val="accent5"/>
                </a:solidFill>
                <a:latin typeface="Calibri"/>
                <a:ea typeface="Calibri"/>
                <a:cs typeface="Calibri"/>
              </a:rPr>
              <a:t>Waitara</a:t>
            </a:r>
            <a:r>
              <a:rPr lang="en-NZ">
                <a:solidFill>
                  <a:schemeClr val="accent5"/>
                </a:solidFill>
                <a:latin typeface="Calibri"/>
                <a:ea typeface="Calibri"/>
                <a:cs typeface="Calibri"/>
              </a:rPr>
              <a:t> land dispute</a:t>
            </a:r>
            <a:endParaRPr lang="en-US">
              <a:solidFill>
                <a:schemeClr val="accent5"/>
              </a:solidFill>
            </a:endParaRPr>
          </a:p>
        </p:txBody>
      </p:sp>
      <p:pic>
        <p:nvPicPr>
          <p:cNvPr id="7" name="Picture Placeholder 6" descr="Significance of Waitara - A Significant Place In Taranaki- Slade Whalen">
            <a:extLst>
              <a:ext uri="{FF2B5EF4-FFF2-40B4-BE49-F238E27FC236}">
                <a16:creationId xmlns:a16="http://schemas.microsoft.com/office/drawing/2014/main" id="{490F6EEA-2246-7D0A-D84A-8DDB48F24F40}"/>
              </a:ext>
            </a:extLst>
          </p:cNvPr>
          <p:cNvPicPr>
            <a:picLocks noGrp="1" noChangeAspect="1"/>
          </p:cNvPicPr>
          <p:nvPr>
            <p:ph type="pic" sz="quarter" idx="16"/>
          </p:nvPr>
        </p:nvPicPr>
        <p:blipFill>
          <a:blip r:embed="rId4"/>
          <a:srcRect l="365" t="-47" r="-365" b="431"/>
          <a:stretch>
            <a:fillRect/>
          </a:stretch>
        </p:blipFill>
        <p:spPr>
          <a:xfrm>
            <a:off x="8086427" y="680484"/>
            <a:ext cx="3194718" cy="5671163"/>
          </a:xfrm>
          <a:prstGeom prst="rect">
            <a:avLst/>
          </a:prstGeom>
        </p:spPr>
      </p:pic>
    </p:spTree>
    <p:extLst>
      <p:ext uri="{BB962C8B-B14F-4D97-AF65-F5344CB8AC3E}">
        <p14:creationId xmlns:p14="http://schemas.microsoft.com/office/powerpoint/2010/main" val="1360765398"/>
      </p:ext>
    </p:extLst>
  </p:cSld>
  <p:clrMapOvr>
    <a:masterClrMapping/>
  </p:clrMapOvr>
  <p:transition spd="med">
    <p:pull/>
  </p:transition>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53569-B878-A215-EE6F-3C24F76FD79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493F725-CAC3-4591-8E33-72B12AC7A674}"/>
              </a:ext>
            </a:extLst>
          </p:cNvPr>
          <p:cNvSpPr>
            <a:spLocks noGrp="1"/>
          </p:cNvSpPr>
          <p:nvPr>
            <p:ph type="body" sz="quarter" idx="10"/>
          </p:nvPr>
        </p:nvSpPr>
        <p:spPr>
          <a:xfrm>
            <a:off x="342680" y="963402"/>
            <a:ext cx="5575300" cy="673100"/>
          </a:xfrm>
        </p:spPr>
        <p:txBody>
          <a:bodyPr lIns="91440" tIns="45720" rIns="91440" bIns="45720" anchor="t"/>
          <a:lstStyle/>
          <a:p>
            <a:r>
              <a:rPr lang="en-NZ">
                <a:solidFill>
                  <a:schemeClr val="accent6"/>
                </a:solidFill>
              </a:rPr>
              <a:t>What is a Pā?</a:t>
            </a:r>
          </a:p>
        </p:txBody>
      </p:sp>
      <p:sp>
        <p:nvSpPr>
          <p:cNvPr id="4" name="Text Placeholder 3">
            <a:extLst>
              <a:ext uri="{FF2B5EF4-FFF2-40B4-BE49-F238E27FC236}">
                <a16:creationId xmlns:a16="http://schemas.microsoft.com/office/drawing/2014/main" id="{A789E6EE-84A0-F57F-1D8C-033D3AE7BA2F}"/>
              </a:ext>
            </a:extLst>
          </p:cNvPr>
          <p:cNvSpPr>
            <a:spLocks noGrp="1"/>
          </p:cNvSpPr>
          <p:nvPr>
            <p:ph type="body" sz="quarter" idx="13"/>
          </p:nvPr>
        </p:nvSpPr>
        <p:spPr>
          <a:xfrm>
            <a:off x="342680" y="1918460"/>
            <a:ext cx="4952334" cy="3976137"/>
          </a:xfrm>
        </p:spPr>
        <p:txBody>
          <a:bodyPr lIns="91440" tIns="45720" rIns="91440" bIns="45720" anchor="t"/>
          <a:lstStyle/>
          <a:p>
            <a:pPr marL="0" indent="0"/>
            <a:r>
              <a:rPr lang="en-NZ" sz="2000"/>
              <a:t>There are 4 key pā sites that are involved in the fieldtrip.</a:t>
            </a:r>
          </a:p>
          <a:p>
            <a:pPr marL="285750" indent="-285750">
              <a:buFont typeface="Arial" panose="020B0604020202020204" pitchFamily="34" charset="0"/>
              <a:buChar char="•"/>
            </a:pPr>
            <a:r>
              <a:rPr lang="en-NZ" sz="2000"/>
              <a:t>A pā is a fortified Māori settlement that served multiple purposes, including:</a:t>
            </a:r>
          </a:p>
          <a:p>
            <a:pPr marL="742950" lvl="1" indent="-285750"/>
            <a:r>
              <a:rPr lang="en-NZ" sz="2000"/>
              <a:t>Food cultivation and storage</a:t>
            </a:r>
          </a:p>
          <a:p>
            <a:pPr marL="742950" lvl="1" indent="-285750"/>
            <a:r>
              <a:rPr lang="en-NZ" sz="2000"/>
              <a:t>Communal activities </a:t>
            </a:r>
          </a:p>
          <a:p>
            <a:pPr marL="742950" lvl="1" indent="-285750"/>
            <a:r>
              <a:rPr lang="en-NZ" sz="2000"/>
              <a:t>Military defence</a:t>
            </a:r>
          </a:p>
          <a:p>
            <a:pPr marL="285750" indent="-285750">
              <a:buFont typeface="Arial" panose="020B0604020202020204" pitchFamily="34" charset="0"/>
              <a:buChar char="•"/>
            </a:pPr>
            <a:r>
              <a:rPr lang="en-NZ" sz="2000"/>
              <a:t>In the 1800s, pā were adapted to resist modern weapons. </a:t>
            </a:r>
          </a:p>
          <a:p>
            <a:pPr marL="0" indent="0"/>
            <a:endParaRPr lang="en-US" sz="2000"/>
          </a:p>
        </p:txBody>
      </p:sp>
      <p:pic>
        <p:nvPicPr>
          <p:cNvPr id="2050" name="Picture 2" descr="Pā Site Model - Download Free 3D model by pukeariki [1f81b40] - Sketchfab">
            <a:extLst>
              <a:ext uri="{FF2B5EF4-FFF2-40B4-BE49-F238E27FC236}">
                <a16:creationId xmlns:a16="http://schemas.microsoft.com/office/drawing/2014/main" id="{0D17B8DE-46B5-DB44-0D5B-66F9BCC3FC3B}"/>
              </a:ext>
            </a:extLst>
          </p:cNvPr>
          <p:cNvPicPr>
            <a:picLocks noGrp="1" noChangeAspect="1" noChangeArrowheads="1"/>
          </p:cNvPicPr>
          <p:nvPr>
            <p:ph type="pic" sz="quarter" idx="11"/>
          </p:nvPr>
        </p:nvPicPr>
        <p:blipFill rotWithShape="1">
          <a:blip r:embed="rId3">
            <a:extLst>
              <a:ext uri="{28A0092B-C50C-407E-A947-70E740481C1C}">
                <a14:useLocalDpi xmlns:a14="http://schemas.microsoft.com/office/drawing/2010/main" val="0"/>
              </a:ext>
            </a:extLst>
          </a:blip>
          <a:srcRect l="12890" r="19817"/>
          <a:stretch>
            <a:fillRect/>
          </a:stretch>
        </p:blipFill>
        <p:spPr bwMode="auto">
          <a:xfrm>
            <a:off x="5645888" y="963124"/>
            <a:ext cx="6100025" cy="509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513407"/>
      </p:ext>
    </p:extLst>
  </p:cSld>
  <p:clrMapOvr>
    <a:masterClrMapping/>
  </p:clrMapOvr>
  <p:transition spd="med">
    <p:pull/>
  </p:transition>
</p:sld>
</file>

<file path=ppt/theme/theme1.xml><?xml version="1.0" encoding="utf-8"?>
<a:theme xmlns:a="http://schemas.openxmlformats.org/drawingml/2006/main" name="Office Theme">
  <a:themeElements>
    <a:clrScheme name="Mīharo Colour Swatches ">
      <a:dk1>
        <a:srgbClr val="000000"/>
      </a:dk1>
      <a:lt1>
        <a:srgbClr val="FFFFFF"/>
      </a:lt1>
      <a:dk2>
        <a:srgbClr val="0E2841"/>
      </a:dk2>
      <a:lt2>
        <a:srgbClr val="E8E8E8"/>
      </a:lt2>
      <a:accent1>
        <a:srgbClr val="ED1944"/>
      </a:accent1>
      <a:accent2>
        <a:srgbClr val="F77932"/>
      </a:accent2>
      <a:accent3>
        <a:srgbClr val="FFCB24"/>
      </a:accent3>
      <a:accent4>
        <a:srgbClr val="00973F"/>
      </a:accent4>
      <a:accent5>
        <a:srgbClr val="019393"/>
      </a:accent5>
      <a:accent6>
        <a:srgbClr val="3B93D1"/>
      </a:accent6>
      <a:hlink>
        <a:srgbClr val="FAF1E3"/>
      </a:hlink>
      <a:folHlink>
        <a:srgbClr val="2E2E2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78ef3c2-e444-4101-ae8f-6795e5fd2ec7">
      <Terms xmlns="http://schemas.microsoft.com/office/infopath/2007/PartnerControls"/>
    </lcf76f155ced4ddcb4097134ff3c332f>
    <TaxCatchAll xmlns="ff5ca1c8-979b-433a-bf35-bf2f0c4e9ddc" xsi:nil="true"/>
    <_dlc_DocId xmlns="ff5ca1c8-979b-433a-bf35-bf2f0c4e9ddc">ICCEX-1486149908-14760</_dlc_DocId>
    <_dlc_DocIdUrl xmlns="ff5ca1c8-979b-433a-bf35-bf2f0c4e9ddc">
      <Url>https://npdc.sharepoint.com/sites/ICCEX/_layouts/15/DocIdRedir.aspx?ID=ICCEX-1486149908-14760</Url>
      <Description>ICCEX-1486149908-14760</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8C31B38C5554EC4BA08D130A17C2D4F4" ma:contentTypeVersion="14" ma:contentTypeDescription="Create a new document." ma:contentTypeScope="" ma:versionID="e24911a3962c2f87a98a6e8c8a789a0f">
  <xsd:schema xmlns:xsd="http://www.w3.org/2001/XMLSchema" xmlns:xs="http://www.w3.org/2001/XMLSchema" xmlns:p="http://schemas.microsoft.com/office/2006/metadata/properties" xmlns:ns2="178ef3c2-e444-4101-ae8f-6795e5fd2ec7" xmlns:ns3="ff5ca1c8-979b-433a-bf35-bf2f0c4e9ddc" targetNamespace="http://schemas.microsoft.com/office/2006/metadata/properties" ma:root="true" ma:fieldsID="db940ef58f9eff9a7f3833907a2de8e7" ns2:_="" ns3:_="">
    <xsd:import namespace="178ef3c2-e444-4101-ae8f-6795e5fd2ec7"/>
    <xsd:import namespace="ff5ca1c8-979b-433a-bf35-bf2f0c4e9dd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_dlc_DocId" minOccurs="0"/>
                <xsd:element ref="ns3:_dlc_DocIdUrl" minOccurs="0"/>
                <xsd:element ref="ns3:_dlc_DocIdPersistId"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BillingMetadata"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8ef3c2-e444-4101-ae8f-6795e5fd2e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232be5b-4ffb-4214-af88-8f7005179a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5ca1c8-979b-433a-bf35-bf2f0c4e9ddc" elementFormDefault="qualified">
    <xsd:import namespace="http://schemas.microsoft.com/office/2006/documentManagement/types"/>
    <xsd:import namespace="http://schemas.microsoft.com/office/infopath/2007/PartnerControls"/>
    <xsd:element name="_dlc_DocId" ma:index="12" nillable="true" ma:displayName="Document ID Value" ma:description="The value of the document ID assigned to this item." ma:indexed="true"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element name="TaxCatchAll" ma:index="18" nillable="true" ma:displayName="Taxonomy Catch All Column" ma:hidden="true" ma:list="{910770ec-7d45-428c-9f30-9e4cb84c0739}" ma:internalName="TaxCatchAll" ma:showField="CatchAllData" ma:web="ff5ca1c8-979b-433a-bf35-bf2f0c4e9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2515C7-60B9-4BB4-96EA-E077EBBA492C}">
  <ds:schemaRefs>
    <ds:schemaRef ds:uri="http://schemas.microsoft.com/sharepoint/v3/contenttype/forms"/>
  </ds:schemaRefs>
</ds:datastoreItem>
</file>

<file path=customXml/itemProps2.xml><?xml version="1.0" encoding="utf-8"?>
<ds:datastoreItem xmlns:ds="http://schemas.openxmlformats.org/officeDocument/2006/customXml" ds:itemID="{36A9762E-1499-4C7C-B725-E98AB860DBF6}">
  <ds:schemaRefs>
    <ds:schemaRef ds:uri="http://schemas.microsoft.com/sharepoint/events"/>
  </ds:schemaRefs>
</ds:datastoreItem>
</file>

<file path=customXml/itemProps3.xml><?xml version="1.0" encoding="utf-8"?>
<ds:datastoreItem xmlns:ds="http://schemas.openxmlformats.org/officeDocument/2006/customXml" ds:itemID="{621814E0-3267-4A38-91D1-17D30DD0AE8F}">
  <ds:schemaRefs>
    <ds:schemaRef ds:uri="178ef3c2-e444-4101-ae8f-6795e5fd2ec7"/>
    <ds:schemaRef ds:uri="ff5ca1c8-979b-433a-bf35-bf2f0c4e9dd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98A498E8-A2FD-4806-A260-522667CFDE47}">
  <ds:schemaRefs>
    <ds:schemaRef ds:uri="178ef3c2-e444-4101-ae8f-6795e5fd2ec7"/>
    <ds:schemaRef ds:uri="ff5ca1c8-979b-433a-bf35-bf2f0c4e9d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17</Slides>
  <Notes>10</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Jaron Mumby</dc:creator>
  <cp:revision>29</cp:revision>
  <dcterms:created xsi:type="dcterms:W3CDTF">2026-02-10T20:37:16Z</dcterms:created>
  <dcterms:modified xsi:type="dcterms:W3CDTF">2026-05-20T23:38:41Z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0x0101008C31B38C5554EC4BA08D130A17C2D4F4</vt:lpwstr>
  </property>
  <property fmtid="{D5CDD505-2E9C-101B-9397-08002B2CF9AE}" pid="3" name="MediaServiceImageTags">
    <vt:lpwstr/>
  </property>
  <property fmtid="{D5CDD505-2E9C-101B-9397-08002B2CF9AE}" pid="4" name="_dlc_DocIdItemGuid">
    <vt:lpwstr>b1e7569f-1fd8-4b05-bd0c-5e3bc7e7922d</vt:lpwstr>
  </property>
</Properties>
</file>