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comments/modernComment_117_27486AE2.xml" ContentType="application/vnd.ms-powerpoint.comments+xml"/>
  <Override PartName="/ppt/comments/modernComment_10F_6023DDD7.xml" ContentType="application/vnd.ms-powerpoint.comments+xml"/>
  <Override PartName="/ppt/notesSlides/notesSlide1.xml" ContentType="application/vnd.openxmlformats-officedocument.presentationml.notesSlide+xml"/>
  <Override PartName="/ppt/comments/modernComment_106_45C6A8CC.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D_6ED7805.xml" ContentType="application/vnd.ms-powerpoint.comments+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5"/>
  </p:sldMasterIdLst>
  <p:notesMasterIdLst>
    <p:notesMasterId r:id="rId21"/>
  </p:notesMasterIdLst>
  <p:sldIdLst>
    <p:sldId id="279" r:id="rId6"/>
    <p:sldId id="299" r:id="rId7"/>
    <p:sldId id="271" r:id="rId8"/>
    <p:sldId id="262" r:id="rId9"/>
    <p:sldId id="293" r:id="rId10"/>
    <p:sldId id="300" r:id="rId11"/>
    <p:sldId id="301" r:id="rId12"/>
    <p:sldId id="292" r:id="rId13"/>
    <p:sldId id="304" r:id="rId14"/>
    <p:sldId id="302" r:id="rId15"/>
    <p:sldId id="305" r:id="rId16"/>
    <p:sldId id="256" r:id="rId17"/>
    <p:sldId id="285" r:id="rId18"/>
    <p:sldId id="295" r:id="rId19"/>
    <p:sldId id="281"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57" userDrawn="1">
          <p15:clr>
            <a:srgbClr val="A4A3A4"/>
          </p15:clr>
        </p15:guide>
        <p15:guide id="2" pos="3658" userDrawn="1">
          <p15:clr>
            <a:srgbClr val="A4A3A4"/>
          </p15:clr>
        </p15:guide>
        <p15:guide id="4" pos="7409" userDrawn="1">
          <p15:clr>
            <a:srgbClr val="A4A3A4"/>
          </p15:clr>
        </p15:guide>
        <p15:guide id="6" orient="horz" pos="226" userDrawn="1">
          <p15:clr>
            <a:srgbClr val="A4A3A4"/>
          </p15:clr>
        </p15:guide>
        <p15:guide id="7" orient="horz" pos="4095" userDrawn="1">
          <p15:clr>
            <a:srgbClr val="A4A3A4"/>
          </p15:clr>
        </p15:guide>
        <p15:guide id="8" pos="271" userDrawn="1">
          <p15:clr>
            <a:srgbClr val="A4A3A4"/>
          </p15:clr>
        </p15:guide>
        <p15:guide id="9" orient="horz" pos="3086" userDrawn="1">
          <p15:clr>
            <a:srgbClr val="A4A3A4"/>
          </p15:clr>
        </p15:guide>
        <p15:guide id="10" pos="4021" userDrawn="1">
          <p15:clr>
            <a:srgbClr val="A4A3A4"/>
          </p15:clr>
        </p15:guide>
        <p15:guide id="11" orient="horz" pos="148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3DA14E-9BC3-211C-6A34-245E56DF1ED4}" name="Rebecca Fawkner" initials="RF" userId="S::rebecca.fawkner@npdc.govt.nz::2a250e75-d962-4516-8dae-fbb2b5a37d3d" providerId="AD"/>
  <p188:author id="{5CD880C5-15FF-D494-8ED4-10D8CCA969D2}" name="Manu Bennett" initials="MB" userId="S::manu.bennett@npdc.govt.nz::e1672803-1d38-45d1-8969-d9b6e384e73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473"/>
    <a:srgbClr val="F58232"/>
    <a:srgbClr val="FFF0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B04866-18C3-489D-AC58-1278AAA82C5B}" v="1190" dt="2026-05-21T04:34:34.3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59" autoAdjust="0"/>
  </p:normalViewPr>
  <p:slideViewPr>
    <p:cSldViewPr snapToGrid="0">
      <p:cViewPr>
        <p:scale>
          <a:sx n="100" d="100"/>
          <a:sy n="100" d="100"/>
        </p:scale>
        <p:origin x="444" y="1206"/>
      </p:cViewPr>
      <p:guideLst>
        <p:guide orient="horz" pos="2757"/>
        <p:guide pos="3658"/>
        <p:guide pos="7409"/>
        <p:guide orient="horz" pos="226"/>
        <p:guide orient="horz" pos="4095"/>
        <p:guide pos="271"/>
        <p:guide orient="horz" pos="3086"/>
        <p:guide pos="4021"/>
        <p:guide orient="horz" pos="148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8/10/relationships/authors" Target="authors.xml"/></Relationships>
</file>

<file path=ppt/comments/modernComment_106_45C6A8CC.xml><?xml version="1.0" encoding="utf-8"?>
<p188:cmLst xmlns:a="http://schemas.openxmlformats.org/drawingml/2006/main" xmlns:r="http://schemas.openxmlformats.org/officeDocument/2006/relationships" xmlns:p188="http://schemas.microsoft.com/office/powerpoint/2018/8/main">
  <p188:cm id="{DC05817A-7E38-4276-8FC6-3E3885EC3DD3}" authorId="{6D3DA14E-9BC3-211C-6A34-245E56DF1ED4}" created="2026-04-23T21:04:44.896">
    <ac:deMkLst xmlns:ac="http://schemas.microsoft.com/office/drawing/2013/main/command">
      <pc:docMk xmlns:pc="http://schemas.microsoft.com/office/powerpoint/2013/main/command"/>
      <pc:sldMk xmlns:pc="http://schemas.microsoft.com/office/powerpoint/2013/main/command" cId="1170647244" sldId="262"/>
      <ac:spMk id="10" creationId="{9605DD32-30B4-8219-84BE-7F1B85E88122}"/>
    </ac:deMkLst>
    <p188:txBody>
      <a:bodyPr/>
      <a:lstStyle/>
      <a:p>
        <a:r>
          <a:rPr lang="en-US"/>
          <a:t>traditional tukutuku designs  work like a code. Using hands-on research you can try cracking the code to find the meanings behind the patterns.  Then  try using these patterns in your own design</a:t>
        </a:r>
      </a:p>
    </p188:txBody>
  </p188:cm>
  <p188:cm id="{833D0156-E1C8-4D30-9EE4-59DA2527CBA6}" authorId="{6D3DA14E-9BC3-211C-6A34-245E56DF1ED4}" created="2026-04-23T21:12:26.278">
    <ac:txMkLst xmlns:ac="http://schemas.microsoft.com/office/drawing/2013/main/command">
      <pc:docMk xmlns:pc="http://schemas.microsoft.com/office/powerpoint/2013/main/command"/>
      <pc:sldMk xmlns:pc="http://schemas.microsoft.com/office/powerpoint/2013/main/command" cId="1170647244" sldId="262"/>
      <ac:spMk id="10" creationId="{9605DD32-30B4-8219-84BE-7F1B85E88122}"/>
      <ac:txMk cp="137" len="12">
        <ac:context len="152" hash="4065943212"/>
      </ac:txMk>
    </ac:txMkLst>
    <p188:pos x="1398739" y="1482246"/>
    <p188:txBody>
      <a:bodyPr/>
      <a:lstStyle/>
      <a:p>
        <a:r>
          <a:rPr lang="en-US"/>
          <a:t>these were created by Kin Kahu ( add in nay other known details form the wall label if available </a:t>
        </a:r>
      </a:p>
    </p188:txBody>
  </p188:cm>
</p188:cmLst>
</file>

<file path=ppt/comments/modernComment_10F_6023DDD7.xml><?xml version="1.0" encoding="utf-8"?>
<p188:cmLst xmlns:a="http://schemas.openxmlformats.org/drawingml/2006/main" xmlns:r="http://schemas.openxmlformats.org/officeDocument/2006/relationships" xmlns:p188="http://schemas.microsoft.com/office/powerpoint/2018/8/main">
  <p188:cm id="{4FAAE218-6A8A-4BBD-98AE-B3B583472991}" authorId="{6D3DA14E-9BC3-211C-6A34-245E56DF1ED4}" created="2026-04-23T21:14:37.809">
    <pc:sldMkLst xmlns:pc="http://schemas.microsoft.com/office/powerpoint/2013/main/command">
      <pc:docMk/>
      <pc:sldMk cId="1612963287" sldId="271"/>
    </pc:sldMkLst>
    <p188:txBody>
      <a:bodyPr/>
      <a:lstStyle/>
      <a:p>
        <a:r>
          <a:rPr lang="en-US"/>
          <a:t>have a think about the order of slides , if this one is here then strengthen it to focus on it as in introduction </a:t>
        </a:r>
      </a:p>
    </p188:txBody>
  </p188:cm>
</p188:cmLst>
</file>

<file path=ppt/comments/modernComment_117_27486AE2.xml><?xml version="1.0" encoding="utf-8"?>
<p188:cmLst xmlns:a="http://schemas.openxmlformats.org/drawingml/2006/main" xmlns:r="http://schemas.openxmlformats.org/officeDocument/2006/relationships" xmlns:p188="http://schemas.microsoft.com/office/powerpoint/2018/8/main">
  <p188:cm id="{F3655A97-0367-4310-AB9C-B9E2B8E95D8C}" authorId="{6D3DA14E-9BC3-211C-6A34-245E56DF1ED4}" created="2026-04-23T20:42:01.827">
    <ac:deMkLst xmlns:ac="http://schemas.microsoft.com/office/drawing/2013/main/command">
      <pc:docMk xmlns:pc="http://schemas.microsoft.com/office/powerpoint/2013/main/command"/>
      <pc:sldMk xmlns:pc="http://schemas.microsoft.com/office/powerpoint/2013/main/command" cId="659057378" sldId="279"/>
      <ac:spMk id="2" creationId="{A163EE89-40F3-3EB3-0DFD-514CF9150DC2}"/>
    </ac:deMkLst>
    <p188:txBody>
      <a:bodyPr/>
      <a:lstStyle/>
      <a:p>
        <a:r>
          <a:rPr lang="en-US"/>
          <a:t>swap sizes </a:t>
        </a:r>
      </a:p>
    </p188:txBody>
  </p188:cm>
</p188:cmLst>
</file>

<file path=ppt/comments/modernComment_11D_6ED7805.xml><?xml version="1.0" encoding="utf-8"?>
<p188:cmLst xmlns:a="http://schemas.openxmlformats.org/drawingml/2006/main" xmlns:r="http://schemas.openxmlformats.org/officeDocument/2006/relationships" xmlns:p188="http://schemas.microsoft.com/office/powerpoint/2018/8/main">
  <p188:cm id="{03444C6A-E77C-4159-8F31-64C1ED63C7F9}" authorId="{6D3DA14E-9BC3-211C-6A34-245E56DF1ED4}" created="2026-04-23T21:25:29.677">
    <ac:deMkLst xmlns:ac="http://schemas.microsoft.com/office/drawing/2013/main/command">
      <pc:docMk xmlns:pc="http://schemas.microsoft.com/office/powerpoint/2013/main/command"/>
      <pc:sldMk xmlns:pc="http://schemas.microsoft.com/office/powerpoint/2013/main/command" cId="116226053" sldId="285"/>
      <ac:spMk id="5" creationId="{AF753059-EEDB-8EC7-9996-76D5F6111D5C}"/>
    </ac:deMkLst>
    <p188:replyLst>
      <p188:reply id="{C18AAA58-4AD4-4195-81EB-0EF25953EDB3}" authorId="{6D3DA14E-9BC3-211C-6A34-245E56DF1ED4}" created="2026-04-23T21:25:45.130">
        <p188:txBody>
          <a:bodyPr/>
          <a:lstStyle/>
          <a:p>
            <a:r>
              <a:rPr lang="en-US"/>
              <a:t>add meeting place</a:t>
            </a:r>
          </a:p>
        </p188:txBody>
      </p188:reply>
    </p188:replyLst>
    <p188:txBody>
      <a:bodyPr/>
      <a:lstStyle/>
      <a:p>
        <a:r>
          <a:rPr lang="en-US"/>
          <a:t>move to after the teacher notes </a:t>
        </a:r>
      </a:p>
    </p188:txBody>
  </p188:cm>
  <p188:cm id="{E7D50A12-BEF7-4B2C-A812-040558E356B2}" authorId="{6D3DA14E-9BC3-211C-6A34-245E56DF1ED4}" created="2026-04-23T21:26:37.707">
    <ac:deMkLst xmlns:ac="http://schemas.microsoft.com/office/drawing/2013/main/command">
      <pc:docMk xmlns:pc="http://schemas.microsoft.com/office/powerpoint/2013/main/command"/>
      <pc:sldMk xmlns:pc="http://schemas.microsoft.com/office/powerpoint/2013/main/command" cId="116226053" sldId="285"/>
      <ac:spMk id="11" creationId="{5AE25985-CB58-87CD-C125-5EDFC01FEC4E}"/>
    </ac:deMkLst>
    <p188:txBody>
      <a:bodyPr/>
      <a:lstStyle/>
      <a:p>
        <a:r>
          <a:rPr lang="en-US"/>
          <a:t>add the last steps in the lesson sequence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7CAFB-2D37-844F-8DE0-191D1FA7C877}" type="datetimeFigureOut">
              <a:rPr lang="en-US" smtClean="0"/>
              <a:t>5/21/2026</a:t>
            </a:fld>
            <a:endParaRPr lang="en-US"/>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AD8B8-9FE2-C744-8610-2858CEF92F21}" type="slidenum">
              <a:rPr lang="en-US" smtClean="0"/>
              <a:t>‹#›</a:t>
            </a:fld>
            <a:endParaRPr lang="en-US"/>
          </a:p>
        </p:txBody>
      </p:sp>
    </p:spTree>
    <p:extLst>
      <p:ext uri="{BB962C8B-B14F-4D97-AF65-F5344CB8AC3E}">
        <p14:creationId xmlns:p14="http://schemas.microsoft.com/office/powerpoint/2010/main" val="4601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y.christchurchcitylibraries.com/puawaitanga-o-te-ringa/the-tukutuku-panel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youtube.com/@whatucreativ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D20AD8B8-9FE2-C744-8610-2858CEF92F21}" type="slidenum">
              <a:rPr lang="en-US" smtClean="0"/>
              <a:t>4</a:t>
            </a:fld>
            <a:endParaRPr lang="en-US"/>
          </a:p>
        </p:txBody>
      </p:sp>
    </p:spTree>
    <p:extLst>
      <p:ext uri="{BB962C8B-B14F-4D97-AF65-F5344CB8AC3E}">
        <p14:creationId xmlns:p14="http://schemas.microsoft.com/office/powerpoint/2010/main" val="173648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D20AD8B8-9FE2-C744-8610-2858CEF92F21}" type="slidenum">
              <a:rPr lang="en-US" smtClean="0"/>
              <a:t>10</a:t>
            </a:fld>
            <a:endParaRPr lang="en-US"/>
          </a:p>
        </p:txBody>
      </p:sp>
    </p:spTree>
    <p:extLst>
      <p:ext uri="{BB962C8B-B14F-4D97-AF65-F5344CB8AC3E}">
        <p14:creationId xmlns:p14="http://schemas.microsoft.com/office/powerpoint/2010/main" val="125849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solidFill>
                <a:srgbClr val="0E2841"/>
              </a:solidFill>
            </a:endParaRP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4968713A-A278-6548-9A3A-BE6CF57F82EF}" type="slidenum">
              <a:rPr lang="en-US" smtClean="0"/>
              <a:t>13</a:t>
            </a:fld>
            <a:endParaRPr lang="en-US"/>
          </a:p>
        </p:txBody>
      </p:sp>
    </p:spTree>
    <p:extLst>
      <p:ext uri="{BB962C8B-B14F-4D97-AF65-F5344CB8AC3E}">
        <p14:creationId xmlns:p14="http://schemas.microsoft.com/office/powerpoint/2010/main" val="354351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solidFill>
                  <a:srgbClr val="0E2841"/>
                </a:solidFill>
              </a:rPr>
              <a:t>Here are some general notes that answer our lesson’s key questions and some suggested resources to support further learning.</a:t>
            </a:r>
            <a:endParaRPr lang="en-US">
              <a:solidFill>
                <a:srgbClr val="444444"/>
              </a:solidFill>
            </a:endParaRPr>
          </a:p>
          <a:p>
            <a:r>
              <a:rPr lang="en-US">
                <a:solidFill>
                  <a:srgbClr val="0E2841"/>
                </a:solidFill>
              </a:rPr>
              <a:t> </a:t>
            </a:r>
            <a:endParaRPr lang="en-US">
              <a:solidFill>
                <a:srgbClr val="444444"/>
              </a:solidFill>
            </a:endParaRPr>
          </a:p>
          <a:p>
            <a:r>
              <a:rPr lang="en-US" b="1">
                <a:solidFill>
                  <a:srgbClr val="0E2841"/>
                </a:solidFill>
              </a:rPr>
              <a:t>Web links</a:t>
            </a:r>
            <a:endParaRPr lang="en-US">
              <a:solidFill>
                <a:srgbClr val="444444"/>
              </a:solidFill>
            </a:endParaRPr>
          </a:p>
          <a:p>
            <a:pPr marL="285750" indent="-285750">
              <a:buFont typeface="Arial,Sans-Serif"/>
              <a:buChar char="•"/>
            </a:pPr>
            <a:r>
              <a:rPr lang="en-US">
                <a:solidFill>
                  <a:srgbClr val="444444"/>
                </a:solidFill>
                <a:highlight>
                  <a:srgbClr val="000080"/>
                </a:highlight>
                <a:hlinkClick r:id="rId3"/>
              </a:rPr>
              <a:t>https://my.christchurchcitylibraries.com/puawaitanga-o-te-ringa/the-tukutuku-panels/</a:t>
            </a:r>
            <a:endParaRPr lang="en-US">
              <a:solidFill>
                <a:srgbClr val="444444"/>
              </a:solidFill>
              <a:highlight>
                <a:srgbClr val="000080"/>
              </a:highlight>
            </a:endParaRPr>
          </a:p>
          <a:p>
            <a:pPr marL="285750" indent="-285750">
              <a:buFont typeface="Arial,Sans-Serif"/>
              <a:buChar char="•"/>
            </a:pPr>
            <a:r>
              <a:rPr lang="en-US">
                <a:solidFill>
                  <a:srgbClr val="444444"/>
                </a:solidFill>
                <a:highlight>
                  <a:srgbClr val="000080"/>
                </a:highlight>
                <a:hlinkClick r:id="rId4"/>
              </a:rPr>
              <a:t>https://www.youtube.com/@whatucreative</a:t>
            </a:r>
            <a:endParaRPr lang="en-US">
              <a:solidFill>
                <a:srgbClr val="444444"/>
              </a:solidFill>
              <a:highlight>
                <a:srgbClr val="000080"/>
              </a:highlight>
            </a:endParaRPr>
          </a:p>
          <a:p>
            <a:r>
              <a:rPr lang="en-US" b="1">
                <a:solidFill>
                  <a:srgbClr val="0E2841"/>
                </a:solidFill>
              </a:rPr>
              <a:t>Book</a:t>
            </a:r>
            <a:endParaRPr lang="en-US">
              <a:solidFill>
                <a:srgbClr val="444444"/>
              </a:solidFill>
            </a:endParaRPr>
          </a:p>
          <a:p>
            <a:r>
              <a:rPr lang="en-US">
                <a:solidFill>
                  <a:srgbClr val="0E2841"/>
                </a:solidFill>
              </a:rPr>
              <a:t>Arapaki: Warming the Marae / </a:t>
            </a:r>
            <a:r>
              <a:rPr lang="en-US" err="1">
                <a:solidFill>
                  <a:srgbClr val="0E2841"/>
                </a:solidFill>
              </a:rPr>
              <a:t>Whakamahana</a:t>
            </a:r>
            <a:r>
              <a:rPr lang="en-US">
                <a:solidFill>
                  <a:srgbClr val="0E2841"/>
                </a:solidFill>
              </a:rPr>
              <a:t> </a:t>
            </a:r>
            <a:r>
              <a:rPr lang="en-US" err="1">
                <a:solidFill>
                  <a:srgbClr val="0E2841"/>
                </a:solidFill>
              </a:rPr>
              <a:t>i</a:t>
            </a:r>
            <a:r>
              <a:rPr lang="en-US">
                <a:solidFill>
                  <a:srgbClr val="0E2841"/>
                </a:solidFill>
              </a:rPr>
              <a:t> </a:t>
            </a:r>
            <a:r>
              <a:rPr lang="en-US" err="1">
                <a:solidFill>
                  <a:srgbClr val="0E2841"/>
                </a:solidFill>
              </a:rPr>
              <a:t>te</a:t>
            </a:r>
            <a:r>
              <a:rPr lang="en-US">
                <a:solidFill>
                  <a:srgbClr val="0E2841"/>
                </a:solidFill>
              </a:rPr>
              <a:t> Whare</a:t>
            </a:r>
            <a:endParaRPr lang="en-US">
              <a:solidFill>
                <a:srgbClr val="444444"/>
              </a:solidFill>
            </a:endParaRPr>
          </a:p>
          <a:p>
            <a:r>
              <a:rPr lang="en-US" i="1">
                <a:solidFill>
                  <a:srgbClr val="0E2841"/>
                </a:solidFill>
              </a:rPr>
              <a:t>Doreen Bennett, </a:t>
            </a:r>
            <a:r>
              <a:rPr lang="en-US" i="1" err="1">
                <a:solidFill>
                  <a:srgbClr val="0E2841"/>
                </a:solidFill>
              </a:rPr>
              <a:t>Te</a:t>
            </a:r>
            <a:r>
              <a:rPr lang="en-US" i="1">
                <a:solidFill>
                  <a:srgbClr val="0E2841"/>
                </a:solidFill>
              </a:rPr>
              <a:t> Atawhai o </a:t>
            </a:r>
            <a:r>
              <a:rPr lang="en-US" i="1" err="1">
                <a:solidFill>
                  <a:srgbClr val="0E2841"/>
                </a:solidFill>
              </a:rPr>
              <a:t>te</a:t>
            </a:r>
            <a:r>
              <a:rPr lang="en-US" i="1">
                <a:solidFill>
                  <a:srgbClr val="0E2841"/>
                </a:solidFill>
              </a:rPr>
              <a:t> Ao </a:t>
            </a:r>
            <a:r>
              <a:rPr lang="en-US" i="1" err="1">
                <a:solidFill>
                  <a:srgbClr val="0E2841"/>
                </a:solidFill>
              </a:rPr>
              <a:t>Charitabke</a:t>
            </a:r>
            <a:r>
              <a:rPr lang="en-US" i="1">
                <a:solidFill>
                  <a:srgbClr val="0E2841"/>
                </a:solidFill>
              </a:rPr>
              <a:t> Trust, 2022</a:t>
            </a:r>
            <a:endParaRPr lang="en-US"/>
          </a:p>
        </p:txBody>
      </p:sp>
      <p:sp>
        <p:nvSpPr>
          <p:cNvPr id="4" name="Slide Number Placeholder 3"/>
          <p:cNvSpPr>
            <a:spLocks noGrp="1"/>
          </p:cNvSpPr>
          <p:nvPr>
            <p:ph type="sldNum" sz="quarter" idx="5"/>
          </p:nvPr>
        </p:nvSpPr>
        <p:spPr/>
        <p:txBody>
          <a:bodyPr/>
          <a:lstStyle/>
          <a:p>
            <a:fld id="{4968713A-A278-6548-9A3A-BE6CF57F82EF}" type="slidenum">
              <a:rPr lang="en-US" smtClean="0"/>
              <a:t>15</a:t>
            </a:fld>
            <a:endParaRPr lang="en-US"/>
          </a:p>
        </p:txBody>
      </p:sp>
    </p:spTree>
    <p:extLst>
      <p:ext uri="{BB962C8B-B14F-4D97-AF65-F5344CB8AC3E}">
        <p14:creationId xmlns:p14="http://schemas.microsoft.com/office/powerpoint/2010/main" val="295835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122364"/>
            <a:ext cx="10363200" cy="2387600"/>
          </a:xfrm>
        </p:spPr>
        <p:txBody>
          <a:bodyPr anchor="b"/>
          <a:lstStyle>
            <a:lvl1pPr algn="ctr">
              <a:defRPr sz="6364"/>
            </a:lvl1pPr>
          </a:lstStyle>
          <a:p>
            <a:r>
              <a:rPr lang="en-GB"/>
              <a:t>Click to edit Master title style</a:t>
            </a:r>
            <a:endParaRPr lang="en-US"/>
          </a:p>
        </p:txBody>
      </p:sp>
      <p:sp>
        <p:nvSpPr>
          <p:cNvPr id="3" name="Subtitle 2"/>
          <p:cNvSpPr>
            <a:spLocks noGrp="1"/>
          </p:cNvSpPr>
          <p:nvPr>
            <p:ph type="subTitle" idx="1"/>
          </p:nvPr>
        </p:nvSpPr>
        <p:spPr>
          <a:xfrm>
            <a:off x="1524002" y="3602039"/>
            <a:ext cx="9143999" cy="1655762"/>
          </a:xfrm>
        </p:spPr>
        <p:txBody>
          <a:bodyPr/>
          <a:lstStyle>
            <a:lvl1pPr marL="0" indent="0" algn="ctr">
              <a:buNone/>
              <a:defRPr sz="2546"/>
            </a:lvl1pPr>
            <a:lvl2pPr marL="484952" indent="0" algn="ctr">
              <a:buNone/>
              <a:defRPr sz="2121"/>
            </a:lvl2pPr>
            <a:lvl3pPr marL="969903" indent="0" algn="ctr">
              <a:buNone/>
              <a:defRPr sz="1909"/>
            </a:lvl3pPr>
            <a:lvl4pPr marL="1454857" indent="0" algn="ctr">
              <a:buNone/>
              <a:defRPr sz="1697"/>
            </a:lvl4pPr>
            <a:lvl5pPr marL="1939808" indent="0" algn="ctr">
              <a:buNone/>
              <a:defRPr sz="1697"/>
            </a:lvl5pPr>
            <a:lvl6pPr marL="2424760" indent="0" algn="ctr">
              <a:buNone/>
              <a:defRPr sz="1697"/>
            </a:lvl6pPr>
            <a:lvl7pPr marL="2909712" indent="0" algn="ctr">
              <a:buNone/>
              <a:defRPr sz="1697"/>
            </a:lvl7pPr>
            <a:lvl8pPr marL="3394664" indent="0" algn="ctr">
              <a:buNone/>
              <a:defRPr sz="1697"/>
            </a:lvl8pPr>
            <a:lvl9pPr marL="3879616" indent="0" algn="ctr">
              <a:buNone/>
              <a:defRPr sz="1697"/>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94466229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4422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686502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43578" y="5337377"/>
            <a:ext cx="1455199" cy="1164159"/>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F81D44B-22F9-134C-B01F-D0A32AF8C4D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45586" y="6220745"/>
            <a:ext cx="1455199" cy="970132"/>
          </a:xfrm>
          <a:prstGeom prst="rect">
            <a:avLst/>
          </a:prstGeom>
        </p:spPr>
      </p:pic>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4"/>
          <a:stretch>
            <a:fillRect/>
          </a:stretch>
        </p:blipFill>
        <p:spPr>
          <a:xfrm>
            <a:off x="-556418" y="5079241"/>
            <a:ext cx="1524000" cy="1016000"/>
          </a:xfrm>
          <a:prstGeom prst="rect">
            <a:avLst/>
          </a:prstGeom>
        </p:spPr>
      </p:pic>
      <p:pic>
        <p:nvPicPr>
          <p:cNvPr id="18" name="Picture 17" descr="A face with red lines&#10;&#10;AI-generated content may be incorrect.">
            <a:extLst>
              <a:ext uri="{FF2B5EF4-FFF2-40B4-BE49-F238E27FC236}">
                <a16:creationId xmlns:a16="http://schemas.microsoft.com/office/drawing/2014/main" id="{3285B35B-EE82-5A4A-26F9-8FC2F1E2E0B8}"/>
              </a:ext>
            </a:extLst>
          </p:cNvPr>
          <p:cNvPicPr>
            <a:picLocks noChangeAspect="1"/>
          </p:cNvPicPr>
          <p:nvPr userDrawn="1"/>
        </p:nvPicPr>
        <p:blipFill>
          <a:blip r:embed="rId5"/>
          <a:stretch>
            <a:fillRect/>
          </a:stretch>
        </p:blipFill>
        <p:spPr>
          <a:xfrm>
            <a:off x="7038314" y="4685870"/>
            <a:ext cx="1211117" cy="1937787"/>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407988" y="404813"/>
            <a:ext cx="7738485" cy="4281057"/>
          </a:xfrm>
          <a:prstGeom prst="rect">
            <a:avLst/>
          </a:prstGeom>
        </p:spPr>
        <p:txBody>
          <a:bodyPr/>
          <a:lstStyle/>
          <a:p>
            <a:endParaRPr lang="en-US"/>
          </a:p>
        </p:txBody>
      </p:sp>
      <p:sp>
        <p:nvSpPr>
          <p:cNvPr id="7" name="Picture Placeholder 11">
            <a:extLst>
              <a:ext uri="{FF2B5EF4-FFF2-40B4-BE49-F238E27FC236}">
                <a16:creationId xmlns:a16="http://schemas.microsoft.com/office/drawing/2014/main" id="{FD8A28F8-091D-054A-408D-7363BF1CECB8}"/>
              </a:ext>
            </a:extLst>
          </p:cNvPr>
          <p:cNvSpPr>
            <a:spLocks noGrp="1"/>
          </p:cNvSpPr>
          <p:nvPr>
            <p:ph type="pic" sz="quarter" idx="17"/>
          </p:nvPr>
        </p:nvSpPr>
        <p:spPr>
          <a:xfrm>
            <a:off x="8352391" y="3678680"/>
            <a:ext cx="3431623" cy="2542065"/>
          </a:xfrm>
          <a:prstGeom prst="rect">
            <a:avLst/>
          </a:prstGeom>
        </p:spPr>
        <p:txBody>
          <a:bodyPr/>
          <a:lstStyle/>
          <a:p>
            <a:endParaRPr lang="en-US"/>
          </a:p>
        </p:txBody>
      </p:sp>
      <p:sp>
        <p:nvSpPr>
          <p:cNvPr id="10" name="Text Placeholder 23">
            <a:extLst>
              <a:ext uri="{FF2B5EF4-FFF2-40B4-BE49-F238E27FC236}">
                <a16:creationId xmlns:a16="http://schemas.microsoft.com/office/drawing/2014/main" id="{1F4E64FF-0074-29BC-8377-E6B569F3B281}"/>
              </a:ext>
            </a:extLst>
          </p:cNvPr>
          <p:cNvSpPr>
            <a:spLocks noGrp="1"/>
          </p:cNvSpPr>
          <p:nvPr>
            <p:ph type="body" sz="quarter" idx="18" hasCustomPrompt="1"/>
          </p:nvPr>
        </p:nvSpPr>
        <p:spPr>
          <a:xfrm>
            <a:off x="8352390" y="1028092"/>
            <a:ext cx="3431621" cy="2400908"/>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4" name="TextBox 3">
            <a:extLst>
              <a:ext uri="{FF2B5EF4-FFF2-40B4-BE49-F238E27FC236}">
                <a16:creationId xmlns:a16="http://schemas.microsoft.com/office/drawing/2014/main" id="{42558C7B-274E-2B28-FCE6-D76FB379DED6}"/>
              </a:ext>
            </a:extLst>
          </p:cNvPr>
          <p:cNvSpPr txBox="1"/>
          <p:nvPr userDrawn="1"/>
        </p:nvSpPr>
        <p:spPr>
          <a:xfrm>
            <a:off x="304800" y="4799869"/>
            <a:ext cx="6733514" cy="369332"/>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spTree>
    <p:extLst>
      <p:ext uri="{BB962C8B-B14F-4D97-AF65-F5344CB8AC3E}">
        <p14:creationId xmlns:p14="http://schemas.microsoft.com/office/powerpoint/2010/main" val="382158888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17" name="Picture 16" descr="A green outline of a astronaut&#10;&#10;AI-generated content may be incorrect.">
            <a:extLst>
              <a:ext uri="{FF2B5EF4-FFF2-40B4-BE49-F238E27FC236}">
                <a16:creationId xmlns:a16="http://schemas.microsoft.com/office/drawing/2014/main" id="{42080814-7FD7-7F59-9C1D-B3065CADB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4241" y="3612527"/>
            <a:ext cx="2045759" cy="2045759"/>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67820" y="5830666"/>
            <a:ext cx="1455199" cy="1164159"/>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F81D44B-22F9-134C-B01F-D0A32AF8C4D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436687" y="5981812"/>
            <a:ext cx="1455199" cy="970132"/>
          </a:xfrm>
          <a:prstGeom prst="rect">
            <a:avLst/>
          </a:prstGeom>
        </p:spPr>
      </p:pic>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5"/>
          <a:stretch>
            <a:fillRect/>
          </a:stretch>
        </p:blipFill>
        <p:spPr>
          <a:xfrm>
            <a:off x="-544454" y="4736374"/>
            <a:ext cx="1868157" cy="1245438"/>
          </a:xfrm>
          <a:prstGeom prst="rect">
            <a:avLst/>
          </a:prstGeom>
        </p:spPr>
      </p:pic>
      <p:sp>
        <p:nvSpPr>
          <p:cNvPr id="2" name="Text Placeholder 19">
            <a:extLst>
              <a:ext uri="{FF2B5EF4-FFF2-40B4-BE49-F238E27FC236}">
                <a16:creationId xmlns:a16="http://schemas.microsoft.com/office/drawing/2014/main" id="{118EBE67-2C91-D71F-4616-A8B3CE04AC22}"/>
              </a:ext>
            </a:extLst>
          </p:cNvPr>
          <p:cNvSpPr>
            <a:spLocks noGrp="1"/>
          </p:cNvSpPr>
          <p:nvPr>
            <p:ph type="body" sz="quarter" idx="10" hasCustomPrompt="1"/>
          </p:nvPr>
        </p:nvSpPr>
        <p:spPr>
          <a:xfrm>
            <a:off x="304800" y="404813"/>
            <a:ext cx="5575300" cy="673100"/>
          </a:xfrm>
          <a:prstGeom prst="rect">
            <a:avLst/>
          </a:prstGeom>
        </p:spPr>
        <p:txBody>
          <a:bodyPr/>
          <a:lstStyle>
            <a:lvl1pPr>
              <a:buNone/>
              <a:defRPr sz="4000" b="1" i="0">
                <a:solidFill>
                  <a:srgbClr val="019373"/>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4" name="Text Placeholder 23">
            <a:extLst>
              <a:ext uri="{FF2B5EF4-FFF2-40B4-BE49-F238E27FC236}">
                <a16:creationId xmlns:a16="http://schemas.microsoft.com/office/drawing/2014/main" id="{5F2CD8C4-3BFF-A4E1-63E8-06175F277780}"/>
              </a:ext>
            </a:extLst>
          </p:cNvPr>
          <p:cNvSpPr>
            <a:spLocks noGrp="1"/>
          </p:cNvSpPr>
          <p:nvPr>
            <p:ph type="body" sz="quarter" idx="13" hasCustomPrompt="1"/>
          </p:nvPr>
        </p:nvSpPr>
        <p:spPr>
          <a:xfrm>
            <a:off x="304800" y="2267050"/>
            <a:ext cx="5575300" cy="1161949"/>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sp>
        <p:nvSpPr>
          <p:cNvPr id="5" name="Text Placeholder 2">
            <a:extLst>
              <a:ext uri="{FF2B5EF4-FFF2-40B4-BE49-F238E27FC236}">
                <a16:creationId xmlns:a16="http://schemas.microsoft.com/office/drawing/2014/main" id="{DC30CD35-D3BE-2548-F89C-5EB69984EF17}"/>
              </a:ext>
            </a:extLst>
          </p:cNvPr>
          <p:cNvSpPr>
            <a:spLocks noGrp="1"/>
          </p:cNvSpPr>
          <p:nvPr>
            <p:ph type="body" sz="quarter" idx="15" hasCustomPrompt="1"/>
          </p:nvPr>
        </p:nvSpPr>
        <p:spPr>
          <a:xfrm>
            <a:off x="304800" y="1231582"/>
            <a:ext cx="5575300" cy="944563"/>
          </a:xfrm>
          <a:prstGeom prst="rect">
            <a:avLst/>
          </a:prstGeom>
        </p:spPr>
        <p:txBody>
          <a:bodyPr/>
          <a:lstStyle>
            <a:lvl1pPr>
              <a:lnSpc>
                <a:spcPts val="2500"/>
              </a:lnSpc>
              <a:buNone/>
              <a:defRPr sz="2000" b="1" i="0">
                <a:solidFill>
                  <a:schemeClr val="tx1"/>
                </a:solidFill>
                <a:latin typeface="Calibri" panose="020F0502020204030204" pitchFamily="34" charset="0"/>
                <a:cs typeface="Calibri" panose="020F0502020204030204" pitchFamily="34" charset="0"/>
              </a:defRPr>
            </a:lvl1pPr>
          </a:lstStyle>
          <a:p>
            <a:pPr lvl="0"/>
            <a:r>
              <a:rPr lang="en-US"/>
              <a:t>Opening paragraph: 20/25</a:t>
            </a:r>
          </a:p>
        </p:txBody>
      </p:sp>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6096000" y="404813"/>
            <a:ext cx="5688013" cy="3811587"/>
          </a:xfrm>
          <a:prstGeom prst="rect">
            <a:avLst/>
          </a:prstGeom>
        </p:spPr>
        <p:txBody>
          <a:bodyPr/>
          <a:lstStyle/>
          <a:p>
            <a:endParaRPr lang="en-US"/>
          </a:p>
        </p:txBody>
      </p:sp>
      <p:sp>
        <p:nvSpPr>
          <p:cNvPr id="7" name="Picture Placeholder 11">
            <a:extLst>
              <a:ext uri="{FF2B5EF4-FFF2-40B4-BE49-F238E27FC236}">
                <a16:creationId xmlns:a16="http://schemas.microsoft.com/office/drawing/2014/main" id="{FD8A28F8-091D-054A-408D-7363BF1CECB8}"/>
              </a:ext>
            </a:extLst>
          </p:cNvPr>
          <p:cNvSpPr>
            <a:spLocks noGrp="1"/>
          </p:cNvSpPr>
          <p:nvPr>
            <p:ph type="pic" sz="quarter" idx="17"/>
          </p:nvPr>
        </p:nvSpPr>
        <p:spPr>
          <a:xfrm>
            <a:off x="2448476" y="3612526"/>
            <a:ext cx="3431623" cy="2608219"/>
          </a:xfrm>
          <a:prstGeom prst="rect">
            <a:avLst/>
          </a:prstGeom>
        </p:spPr>
        <p:txBody>
          <a:bodyPr/>
          <a:lstStyle/>
          <a:p>
            <a:endParaRPr lang="en-US"/>
          </a:p>
        </p:txBody>
      </p:sp>
      <p:sp>
        <p:nvSpPr>
          <p:cNvPr id="10" name="Text Placeholder 23">
            <a:extLst>
              <a:ext uri="{FF2B5EF4-FFF2-40B4-BE49-F238E27FC236}">
                <a16:creationId xmlns:a16="http://schemas.microsoft.com/office/drawing/2014/main" id="{1F4E64FF-0074-29BC-8377-E6B569F3B281}"/>
              </a:ext>
            </a:extLst>
          </p:cNvPr>
          <p:cNvSpPr>
            <a:spLocks noGrp="1"/>
          </p:cNvSpPr>
          <p:nvPr>
            <p:ph type="body" sz="quarter" idx="18" hasCustomPrompt="1"/>
          </p:nvPr>
        </p:nvSpPr>
        <p:spPr>
          <a:xfrm>
            <a:off x="6311900" y="4466202"/>
            <a:ext cx="5472113" cy="1754543"/>
          </a:xfrm>
          <a:prstGeom prst="rect">
            <a:avLst/>
          </a:prstGeom>
        </p:spPr>
        <p:txBody>
          <a:bodyPr/>
          <a:lstStyle>
            <a:lvl1pPr>
              <a:lnSpc>
                <a:spcPts val="2400"/>
              </a:lnSpc>
              <a:buNone/>
              <a:defRPr sz="1800"/>
            </a:lvl1p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NZ" sz="15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Body copy here: Calibri Regular 15/20</a:t>
            </a:r>
          </a:p>
        </p:txBody>
      </p:sp>
      <p:pic>
        <p:nvPicPr>
          <p:cNvPr id="18" name="Picture 17" descr="A face with red lines&#10;&#10;AI-generated content may be incorrect.">
            <a:extLst>
              <a:ext uri="{FF2B5EF4-FFF2-40B4-BE49-F238E27FC236}">
                <a16:creationId xmlns:a16="http://schemas.microsoft.com/office/drawing/2014/main" id="{3285B35B-EE82-5A4A-26F9-8FC2F1E2E0B8}"/>
              </a:ext>
            </a:extLst>
          </p:cNvPr>
          <p:cNvPicPr>
            <a:picLocks noChangeAspect="1"/>
          </p:cNvPicPr>
          <p:nvPr userDrawn="1"/>
        </p:nvPicPr>
        <p:blipFill>
          <a:blip r:embed="rId6"/>
          <a:stretch>
            <a:fillRect/>
          </a:stretch>
        </p:blipFill>
        <p:spPr>
          <a:xfrm>
            <a:off x="5002103" y="4944910"/>
            <a:ext cx="1100563" cy="1760901"/>
          </a:xfrm>
          <a:prstGeom prst="rect">
            <a:avLst/>
          </a:prstGeom>
        </p:spPr>
      </p:pic>
      <p:pic>
        <p:nvPicPr>
          <p:cNvPr id="3" name="Picture 2" descr="A colorful text on a black background&#10;&#10;AI-generated content may be incorrect.">
            <a:extLst>
              <a:ext uri="{FF2B5EF4-FFF2-40B4-BE49-F238E27FC236}">
                <a16:creationId xmlns:a16="http://schemas.microsoft.com/office/drawing/2014/main" id="{CDEBB1D3-3300-5393-C46D-ED745D3C4748}"/>
              </a:ext>
            </a:extLst>
          </p:cNvPr>
          <p:cNvPicPr>
            <a:picLocks noChangeAspect="1"/>
          </p:cNvPicPr>
          <p:nvPr userDrawn="1"/>
        </p:nvPicPr>
        <p:blipFill>
          <a:blip r:embed="rId7"/>
          <a:stretch>
            <a:fillRect/>
          </a:stretch>
        </p:blipFill>
        <p:spPr>
          <a:xfrm>
            <a:off x="313267" y="5783579"/>
            <a:ext cx="1691639" cy="845820"/>
          </a:xfrm>
          <a:prstGeom prst="rect">
            <a:avLst/>
          </a:prstGeom>
        </p:spPr>
      </p:pic>
    </p:spTree>
    <p:extLst>
      <p:ext uri="{BB962C8B-B14F-4D97-AF65-F5344CB8AC3E}">
        <p14:creationId xmlns:p14="http://schemas.microsoft.com/office/powerpoint/2010/main" val="128745874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9" name="Picture 8" descr="A colorful text on a black background&#10;&#10;AI-generated content may be incorrect.">
            <a:extLst>
              <a:ext uri="{FF2B5EF4-FFF2-40B4-BE49-F238E27FC236}">
                <a16:creationId xmlns:a16="http://schemas.microsoft.com/office/drawing/2014/main" id="{429BB983-4B15-E480-9848-244743BFDD9C}"/>
              </a:ext>
            </a:extLst>
          </p:cNvPr>
          <p:cNvPicPr>
            <a:picLocks noChangeAspect="1"/>
          </p:cNvPicPr>
          <p:nvPr userDrawn="1"/>
        </p:nvPicPr>
        <p:blipFill>
          <a:blip r:embed="rId2"/>
          <a:stretch>
            <a:fillRect/>
          </a:stretch>
        </p:blipFill>
        <p:spPr>
          <a:xfrm>
            <a:off x="3017576" y="1435794"/>
            <a:ext cx="6156848" cy="2666660"/>
          </a:xfrm>
          <a:prstGeom prst="rect">
            <a:avLst/>
          </a:prstGeom>
        </p:spPr>
      </p:pic>
      <p:sp>
        <p:nvSpPr>
          <p:cNvPr id="10" name="Text Placeholder 19">
            <a:extLst>
              <a:ext uri="{FF2B5EF4-FFF2-40B4-BE49-F238E27FC236}">
                <a16:creationId xmlns:a16="http://schemas.microsoft.com/office/drawing/2014/main" id="{E59B160E-27A6-F048-0F8C-998477C8E093}"/>
              </a:ext>
            </a:extLst>
          </p:cNvPr>
          <p:cNvSpPr>
            <a:spLocks noGrp="1"/>
          </p:cNvSpPr>
          <p:nvPr>
            <p:ph type="body" sz="quarter" idx="10" hasCustomPrompt="1"/>
          </p:nvPr>
        </p:nvSpPr>
        <p:spPr>
          <a:xfrm>
            <a:off x="3348198" y="4914582"/>
            <a:ext cx="4336034" cy="797124"/>
          </a:xfrm>
          <a:prstGeom prst="rect">
            <a:avLst/>
          </a:prstGeom>
        </p:spPr>
        <p:txBody>
          <a:bodyPr/>
          <a:lstStyle>
            <a:lvl1pPr algn="l">
              <a:buNone/>
              <a:defRPr lang="en-NZ" sz="1500" b="0" i="0" smtClean="0">
                <a:solidFill>
                  <a:schemeClr val="tx1"/>
                </a:solidFill>
                <a:effectLst/>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r>
              <a:rPr lang="en-NZ">
                <a:solidFill>
                  <a:srgbClr val="F58232"/>
                </a:solidFill>
                <a:effectLst/>
                <a:latin typeface="Sofia Pro" pitchFamily="2" charset="0"/>
              </a:rPr>
              <a:t>For information and to book your class visit:</a:t>
            </a:r>
          </a:p>
          <a:p>
            <a:r>
              <a:rPr lang="en-NZ" b="1" err="1">
                <a:effectLst/>
                <a:latin typeface="Sofia Pro" pitchFamily="2" charset="0"/>
              </a:rPr>
              <a:t>miharoexperience.nz</a:t>
            </a:r>
            <a:r>
              <a:rPr lang="en-NZ" b="1">
                <a:effectLst/>
                <a:latin typeface="Sofia Pro" pitchFamily="2" charset="0"/>
              </a:rPr>
              <a:t> </a:t>
            </a:r>
            <a:endParaRPr lang="en-NZ">
              <a:effectLst/>
              <a:latin typeface="Sofia Pro" pitchFamily="2" charset="0"/>
            </a:endParaRPr>
          </a:p>
        </p:txBody>
      </p:sp>
      <p:pic>
        <p:nvPicPr>
          <p:cNvPr id="3" name="Picture 2" descr="A qr code with a letter m&#10;&#10;AI-generated content may be incorrect.">
            <a:extLst>
              <a:ext uri="{FF2B5EF4-FFF2-40B4-BE49-F238E27FC236}">
                <a16:creationId xmlns:a16="http://schemas.microsoft.com/office/drawing/2014/main" id="{7FA0F3F0-D3C9-70E4-8B31-12D028807811}"/>
              </a:ext>
            </a:extLst>
          </p:cNvPr>
          <p:cNvPicPr>
            <a:picLocks noChangeAspect="1"/>
          </p:cNvPicPr>
          <p:nvPr userDrawn="1"/>
        </p:nvPicPr>
        <p:blipFill>
          <a:blip r:embed="rId3"/>
          <a:stretch>
            <a:fillRect/>
          </a:stretch>
        </p:blipFill>
        <p:spPr>
          <a:xfrm>
            <a:off x="7684232" y="4636320"/>
            <a:ext cx="1222024" cy="1211336"/>
          </a:xfrm>
          <a:prstGeom prst="rect">
            <a:avLst/>
          </a:prstGeom>
        </p:spPr>
      </p:pic>
    </p:spTree>
    <p:extLst>
      <p:ext uri="{BB962C8B-B14F-4D97-AF65-F5344CB8AC3E}">
        <p14:creationId xmlns:p14="http://schemas.microsoft.com/office/powerpoint/2010/main" val="19344749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colorful text on a black background&#10;&#10;AI-generated content may be incorrect.">
            <a:extLst>
              <a:ext uri="{FF2B5EF4-FFF2-40B4-BE49-F238E27FC236}">
                <a16:creationId xmlns:a16="http://schemas.microsoft.com/office/drawing/2014/main" id="{429BB983-4B15-E480-9848-244743BFDD9C}"/>
              </a:ext>
            </a:extLst>
          </p:cNvPr>
          <p:cNvPicPr>
            <a:picLocks noChangeAspect="1"/>
          </p:cNvPicPr>
          <p:nvPr userDrawn="1"/>
        </p:nvPicPr>
        <p:blipFill>
          <a:blip r:embed="rId2"/>
          <a:stretch>
            <a:fillRect/>
          </a:stretch>
        </p:blipFill>
        <p:spPr>
          <a:xfrm>
            <a:off x="1204468" y="2300104"/>
            <a:ext cx="5212842" cy="2257791"/>
          </a:xfrm>
          <a:prstGeom prst="rect">
            <a:avLst/>
          </a:prstGeom>
        </p:spPr>
      </p:pic>
      <p:sp>
        <p:nvSpPr>
          <p:cNvPr id="10" name="Text Placeholder 19">
            <a:extLst>
              <a:ext uri="{FF2B5EF4-FFF2-40B4-BE49-F238E27FC236}">
                <a16:creationId xmlns:a16="http://schemas.microsoft.com/office/drawing/2014/main" id="{E59B160E-27A6-F048-0F8C-998477C8E093}"/>
              </a:ext>
            </a:extLst>
          </p:cNvPr>
          <p:cNvSpPr>
            <a:spLocks noGrp="1"/>
          </p:cNvSpPr>
          <p:nvPr>
            <p:ph type="body" sz="quarter" idx="10" hasCustomPrompt="1"/>
          </p:nvPr>
        </p:nvSpPr>
        <p:spPr>
          <a:xfrm>
            <a:off x="1023239" y="5039360"/>
            <a:ext cx="5575300" cy="673100"/>
          </a:xfrm>
          <a:prstGeom prst="rect">
            <a:avLst/>
          </a:prstGeom>
        </p:spPr>
        <p:txBody>
          <a:bodyPr/>
          <a:lstStyle>
            <a:lvl1pPr algn="ct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Title </a:t>
            </a:r>
          </a:p>
        </p:txBody>
      </p:sp>
      <p:pic>
        <p:nvPicPr>
          <p:cNvPr id="3" name="Picture 2" descr="A colorful lines and squares with different images&#10;&#10;AI-generated content may be incorrect.">
            <a:extLst>
              <a:ext uri="{FF2B5EF4-FFF2-40B4-BE49-F238E27FC236}">
                <a16:creationId xmlns:a16="http://schemas.microsoft.com/office/drawing/2014/main" id="{39264DF6-2AB2-39E9-65A8-B74AD8B16F34}"/>
              </a:ext>
            </a:extLst>
          </p:cNvPr>
          <p:cNvPicPr>
            <a:picLocks noChangeAspect="1"/>
          </p:cNvPicPr>
          <p:nvPr userDrawn="1"/>
        </p:nvPicPr>
        <p:blipFill>
          <a:blip r:embed="rId3"/>
          <a:stretch>
            <a:fillRect/>
          </a:stretch>
        </p:blipFill>
        <p:spPr>
          <a:xfrm>
            <a:off x="5507228" y="391485"/>
            <a:ext cx="7184644" cy="5615673"/>
          </a:xfrm>
          <a:prstGeom prst="rect">
            <a:avLst/>
          </a:prstGeom>
        </p:spPr>
      </p:pic>
    </p:spTree>
    <p:extLst>
      <p:ext uri="{BB962C8B-B14F-4D97-AF65-F5344CB8AC3E}">
        <p14:creationId xmlns:p14="http://schemas.microsoft.com/office/powerpoint/2010/main" val="11469005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2"/>
          <a:stretch>
            <a:fillRect/>
          </a:stretch>
        </p:blipFill>
        <p:spPr>
          <a:xfrm>
            <a:off x="-645318" y="5018528"/>
            <a:ext cx="1524000" cy="1016000"/>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7708900" y="404813"/>
            <a:ext cx="4075113" cy="2871187"/>
          </a:xfrm>
          <a:prstGeom prst="rect">
            <a:avLst/>
          </a:prstGeom>
        </p:spPr>
        <p:txBody>
          <a:bodyPr/>
          <a:lstStyle/>
          <a:p>
            <a:endParaRPr lang="en-US"/>
          </a:p>
        </p:txBody>
      </p:sp>
      <p:sp>
        <p:nvSpPr>
          <p:cNvPr id="5" name="Picture Placeholder 5">
            <a:extLst>
              <a:ext uri="{FF2B5EF4-FFF2-40B4-BE49-F238E27FC236}">
                <a16:creationId xmlns:a16="http://schemas.microsoft.com/office/drawing/2014/main" id="{1BABC5C9-897E-49ED-A58A-61F2BE2674C3}"/>
              </a:ext>
            </a:extLst>
          </p:cNvPr>
          <p:cNvSpPr>
            <a:spLocks noGrp="1"/>
          </p:cNvSpPr>
          <p:nvPr>
            <p:ph type="pic" sz="quarter" idx="20"/>
          </p:nvPr>
        </p:nvSpPr>
        <p:spPr>
          <a:xfrm>
            <a:off x="3365500" y="404813"/>
            <a:ext cx="4075113" cy="5690428"/>
          </a:xfrm>
          <a:prstGeom prst="rect">
            <a:avLst/>
          </a:prstGeom>
        </p:spPr>
        <p:txBody>
          <a:bodyPr/>
          <a:lstStyle/>
          <a:p>
            <a:endParaRPr lang="en-US"/>
          </a:p>
        </p:txBody>
      </p:sp>
      <p:sp>
        <p:nvSpPr>
          <p:cNvPr id="10" name="Picture Placeholder 5">
            <a:extLst>
              <a:ext uri="{FF2B5EF4-FFF2-40B4-BE49-F238E27FC236}">
                <a16:creationId xmlns:a16="http://schemas.microsoft.com/office/drawing/2014/main" id="{B32A3B6C-7A02-1960-0B3B-22D3225DDE95}"/>
              </a:ext>
            </a:extLst>
          </p:cNvPr>
          <p:cNvSpPr>
            <a:spLocks noGrp="1"/>
          </p:cNvSpPr>
          <p:nvPr>
            <p:ph type="pic" sz="quarter" idx="23"/>
          </p:nvPr>
        </p:nvSpPr>
        <p:spPr>
          <a:xfrm>
            <a:off x="7700987" y="3506401"/>
            <a:ext cx="1911013" cy="1173599"/>
          </a:xfrm>
          <a:prstGeom prst="rect">
            <a:avLst/>
          </a:prstGeom>
        </p:spPr>
        <p:txBody>
          <a:bodyPr/>
          <a:lstStyle/>
          <a:p>
            <a:endParaRPr lang="en-US"/>
          </a:p>
        </p:txBody>
      </p:sp>
      <p:sp>
        <p:nvSpPr>
          <p:cNvPr id="11" name="Picture Placeholder 5">
            <a:extLst>
              <a:ext uri="{FF2B5EF4-FFF2-40B4-BE49-F238E27FC236}">
                <a16:creationId xmlns:a16="http://schemas.microsoft.com/office/drawing/2014/main" id="{0779C34E-3D75-013A-A89E-98AC471D34EE}"/>
              </a:ext>
            </a:extLst>
          </p:cNvPr>
          <p:cNvSpPr>
            <a:spLocks noGrp="1"/>
          </p:cNvSpPr>
          <p:nvPr>
            <p:ph type="pic" sz="quarter" idx="24"/>
          </p:nvPr>
        </p:nvSpPr>
        <p:spPr>
          <a:xfrm>
            <a:off x="9875387" y="3506401"/>
            <a:ext cx="1911013" cy="2588842"/>
          </a:xfrm>
          <a:prstGeom prst="rect">
            <a:avLst/>
          </a:prstGeom>
        </p:spPr>
        <p:txBody>
          <a:bodyPr/>
          <a:lstStyle/>
          <a:p>
            <a:endParaRPr lang="en-US"/>
          </a:p>
        </p:txBody>
      </p:sp>
      <p:sp>
        <p:nvSpPr>
          <p:cNvPr id="13" name="Picture Placeholder 5">
            <a:extLst>
              <a:ext uri="{FF2B5EF4-FFF2-40B4-BE49-F238E27FC236}">
                <a16:creationId xmlns:a16="http://schemas.microsoft.com/office/drawing/2014/main" id="{AD4D7F10-57DF-66B0-CDF6-C238C058B97F}"/>
              </a:ext>
            </a:extLst>
          </p:cNvPr>
          <p:cNvSpPr>
            <a:spLocks noGrp="1"/>
          </p:cNvSpPr>
          <p:nvPr>
            <p:ph type="pic" sz="quarter" idx="25"/>
          </p:nvPr>
        </p:nvSpPr>
        <p:spPr>
          <a:xfrm>
            <a:off x="7700987" y="4939201"/>
            <a:ext cx="1911013" cy="1173599"/>
          </a:xfrm>
          <a:prstGeom prst="rect">
            <a:avLst/>
          </a:prstGeom>
        </p:spPr>
        <p:txBody>
          <a:bodyPr/>
          <a:lstStyle/>
          <a:p>
            <a:endParaRPr lang="en-US"/>
          </a:p>
        </p:txBody>
      </p:sp>
      <p:pic>
        <p:nvPicPr>
          <p:cNvPr id="24" name="Picture 23" descr="A blue outline of a swirly design&#10;&#10;AI-generated content may be incorrect.">
            <a:extLst>
              <a:ext uri="{FF2B5EF4-FFF2-40B4-BE49-F238E27FC236}">
                <a16:creationId xmlns:a16="http://schemas.microsoft.com/office/drawing/2014/main" id="{6043C433-4E81-10A1-32F6-E7B50A35B13F}"/>
              </a:ext>
            </a:extLst>
          </p:cNvPr>
          <p:cNvPicPr>
            <a:picLocks noChangeAspect="1"/>
          </p:cNvPicPr>
          <p:nvPr userDrawn="1"/>
        </p:nvPicPr>
        <p:blipFill>
          <a:blip r:embed="rId3"/>
          <a:stretch>
            <a:fillRect/>
          </a:stretch>
        </p:blipFill>
        <p:spPr>
          <a:xfrm>
            <a:off x="-140809" y="0"/>
            <a:ext cx="1524000" cy="1016000"/>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341478" y="5655909"/>
            <a:ext cx="1455199" cy="1164159"/>
          </a:xfrm>
          <a:prstGeom prst="rect">
            <a:avLst/>
          </a:prstGeom>
        </p:spPr>
      </p:pic>
      <p:pic>
        <p:nvPicPr>
          <p:cNvPr id="16" name="Picture 15" descr="A face with red lines&#10;&#10;AI-generated content may be incorrect.">
            <a:extLst>
              <a:ext uri="{FF2B5EF4-FFF2-40B4-BE49-F238E27FC236}">
                <a16:creationId xmlns:a16="http://schemas.microsoft.com/office/drawing/2014/main" id="{F1216D85-B8F8-6C1D-1D7F-F107EC5B8348}"/>
              </a:ext>
            </a:extLst>
          </p:cNvPr>
          <p:cNvPicPr>
            <a:picLocks noChangeAspect="1"/>
          </p:cNvPicPr>
          <p:nvPr userDrawn="1"/>
        </p:nvPicPr>
        <p:blipFill>
          <a:blip r:embed="rId5"/>
          <a:stretch>
            <a:fillRect/>
          </a:stretch>
        </p:blipFill>
        <p:spPr>
          <a:xfrm>
            <a:off x="5741663" y="5425492"/>
            <a:ext cx="952500" cy="1524000"/>
          </a:xfrm>
          <a:prstGeom prst="rect">
            <a:avLst/>
          </a:prstGeom>
        </p:spPr>
      </p:pic>
      <p:pic>
        <p:nvPicPr>
          <p:cNvPr id="15" name="Picture 14" descr="A red line drawing of a brain&#10;&#10;AI-generated content may be incorrect.">
            <a:extLst>
              <a:ext uri="{FF2B5EF4-FFF2-40B4-BE49-F238E27FC236}">
                <a16:creationId xmlns:a16="http://schemas.microsoft.com/office/drawing/2014/main" id="{26EBBDB7-00D6-E221-8B6B-1937604D9E91}"/>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76013" y="5344761"/>
            <a:ext cx="1016000" cy="1016000"/>
          </a:xfrm>
          <a:prstGeom prst="rect">
            <a:avLst/>
          </a:prstGeom>
        </p:spPr>
      </p:pic>
      <p:pic>
        <p:nvPicPr>
          <p:cNvPr id="20" name="Picture 19" descr="A yellow outline of a book&#10;&#10;AI-generated content may be incorrect.">
            <a:extLst>
              <a:ext uri="{FF2B5EF4-FFF2-40B4-BE49-F238E27FC236}">
                <a16:creationId xmlns:a16="http://schemas.microsoft.com/office/drawing/2014/main" id="{E4601140-3867-A80B-2A8F-832CC43D1F2E}"/>
              </a:ext>
            </a:extLst>
          </p:cNvPr>
          <p:cNvPicPr>
            <a:picLocks noChangeAspect="1"/>
          </p:cNvPicPr>
          <p:nvPr userDrawn="1"/>
        </p:nvPicPr>
        <p:blipFill>
          <a:blip r:embed="rId7"/>
          <a:stretch>
            <a:fillRect/>
          </a:stretch>
        </p:blipFill>
        <p:spPr>
          <a:xfrm>
            <a:off x="9070326" y="5804068"/>
            <a:ext cx="1270000" cy="1016000"/>
          </a:xfrm>
          <a:prstGeom prst="rect">
            <a:avLst/>
          </a:prstGeom>
        </p:spPr>
      </p:pic>
      <p:sp>
        <p:nvSpPr>
          <p:cNvPr id="3" name="TextBox 2">
            <a:extLst>
              <a:ext uri="{FF2B5EF4-FFF2-40B4-BE49-F238E27FC236}">
                <a16:creationId xmlns:a16="http://schemas.microsoft.com/office/drawing/2014/main" id="{5A05547B-7BCD-100B-C031-49B5CE7EB424}"/>
              </a:ext>
            </a:extLst>
          </p:cNvPr>
          <p:cNvSpPr txBox="1"/>
          <p:nvPr userDrawn="1"/>
        </p:nvSpPr>
        <p:spPr>
          <a:xfrm>
            <a:off x="311346" y="2603696"/>
            <a:ext cx="2785867" cy="646331"/>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pic>
        <p:nvPicPr>
          <p:cNvPr id="4" name="Picture 3" descr="A colorful text on a black background&#10;&#10;AI-generated content may be incorrect.">
            <a:extLst>
              <a:ext uri="{FF2B5EF4-FFF2-40B4-BE49-F238E27FC236}">
                <a16:creationId xmlns:a16="http://schemas.microsoft.com/office/drawing/2014/main" id="{3CC89504-1EC5-75A5-C9C5-A90C75DA7B1A}"/>
              </a:ext>
            </a:extLst>
          </p:cNvPr>
          <p:cNvPicPr>
            <a:picLocks noChangeAspect="1"/>
          </p:cNvPicPr>
          <p:nvPr userDrawn="1"/>
        </p:nvPicPr>
        <p:blipFill>
          <a:blip r:embed="rId8"/>
          <a:stretch>
            <a:fillRect/>
          </a:stretch>
        </p:blipFill>
        <p:spPr>
          <a:xfrm>
            <a:off x="313267" y="5783579"/>
            <a:ext cx="1691639" cy="845820"/>
          </a:xfrm>
          <a:prstGeom prst="rect">
            <a:avLst/>
          </a:prstGeom>
        </p:spPr>
      </p:pic>
    </p:spTree>
    <p:extLst>
      <p:ext uri="{BB962C8B-B14F-4D97-AF65-F5344CB8AC3E}">
        <p14:creationId xmlns:p14="http://schemas.microsoft.com/office/powerpoint/2010/main" val="389919642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784A83-C421-BE70-D56B-8AF49463F74B}"/>
              </a:ext>
            </a:extLst>
          </p:cNvPr>
          <p:cNvSpPr>
            <a:spLocks noGrp="1"/>
          </p:cNvSpPr>
          <p:nvPr>
            <p:ph type="pic" sz="quarter" idx="11"/>
          </p:nvPr>
        </p:nvSpPr>
        <p:spPr>
          <a:xfrm>
            <a:off x="6311900" y="404812"/>
            <a:ext cx="5472113" cy="6084887"/>
          </a:xfrm>
          <a:prstGeom prst="rect">
            <a:avLst/>
          </a:prstGeom>
        </p:spPr>
        <p:txBody>
          <a:bodyPr/>
          <a:lstStyle/>
          <a:p>
            <a:endParaRPr lang="en-US"/>
          </a:p>
        </p:txBody>
      </p:sp>
      <p:sp>
        <p:nvSpPr>
          <p:cNvPr id="11" name="Text Placeholder 19">
            <a:extLst>
              <a:ext uri="{FF2B5EF4-FFF2-40B4-BE49-F238E27FC236}">
                <a16:creationId xmlns:a16="http://schemas.microsoft.com/office/drawing/2014/main" id="{55E7900A-9944-E71F-14FE-E40198C854C2}"/>
              </a:ext>
            </a:extLst>
          </p:cNvPr>
          <p:cNvSpPr>
            <a:spLocks noGrp="1"/>
          </p:cNvSpPr>
          <p:nvPr>
            <p:ph type="body" sz="quarter" idx="10" hasCustomPrompt="1"/>
          </p:nvPr>
        </p:nvSpPr>
        <p:spPr>
          <a:xfrm>
            <a:off x="304800" y="2973706"/>
            <a:ext cx="5575300" cy="673100"/>
          </a:xfrm>
          <a:prstGeom prst="rect">
            <a:avLst/>
          </a:prstGeom>
        </p:spPr>
        <p:txBody>
          <a:bodyPr/>
          <a:lstStyle>
            <a:lvl1pPr>
              <a:buNone/>
              <a:defRPr sz="4000" b="1" i="0">
                <a:solidFill>
                  <a:schemeClr val="accent2"/>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14" name="Picture Placeholder 8">
            <a:extLst>
              <a:ext uri="{FF2B5EF4-FFF2-40B4-BE49-F238E27FC236}">
                <a16:creationId xmlns:a16="http://schemas.microsoft.com/office/drawing/2014/main" id="{1422837E-4C12-6743-EB1A-F24C3F8CE763}"/>
              </a:ext>
            </a:extLst>
          </p:cNvPr>
          <p:cNvSpPr>
            <a:spLocks noGrp="1"/>
          </p:cNvSpPr>
          <p:nvPr>
            <p:ph type="pic" sz="quarter" idx="14"/>
          </p:nvPr>
        </p:nvSpPr>
        <p:spPr>
          <a:xfrm>
            <a:off x="2681288" y="404813"/>
            <a:ext cx="3198812" cy="2145347"/>
          </a:xfrm>
          <a:prstGeom prst="rect">
            <a:avLst/>
          </a:prstGeom>
        </p:spPr>
        <p:txBody>
          <a:bodyPr/>
          <a:lstStyle/>
          <a:p>
            <a:endParaRPr lang="en-US"/>
          </a:p>
        </p:txBody>
      </p:sp>
      <p:sp>
        <p:nvSpPr>
          <p:cNvPr id="3" name="Text Placeholder 2">
            <a:extLst>
              <a:ext uri="{FF2B5EF4-FFF2-40B4-BE49-F238E27FC236}">
                <a16:creationId xmlns:a16="http://schemas.microsoft.com/office/drawing/2014/main" id="{31ABC8EE-CABD-09F3-529C-47F00C4896CF}"/>
              </a:ext>
            </a:extLst>
          </p:cNvPr>
          <p:cNvSpPr>
            <a:spLocks noGrp="1"/>
          </p:cNvSpPr>
          <p:nvPr>
            <p:ph type="body" sz="quarter" idx="15" hasCustomPrompt="1"/>
          </p:nvPr>
        </p:nvSpPr>
        <p:spPr>
          <a:xfrm>
            <a:off x="304800" y="3800475"/>
            <a:ext cx="5575300" cy="944563"/>
          </a:xfrm>
          <a:prstGeom prst="rect">
            <a:avLst/>
          </a:prstGeom>
        </p:spPr>
        <p:txBody>
          <a:bodyPr/>
          <a:lstStyle>
            <a:lvl1pPr>
              <a:lnSpc>
                <a:spcPts val="2500"/>
              </a:lnSpc>
              <a:buNone/>
              <a:defRPr sz="2000" b="1" i="0">
                <a:solidFill>
                  <a:schemeClr val="accent2"/>
                </a:solidFill>
                <a:latin typeface="Calibri" panose="020F0502020204030204" pitchFamily="34" charset="0"/>
                <a:cs typeface="Calibri" panose="020F0502020204030204" pitchFamily="34" charset="0"/>
              </a:defRPr>
            </a:lvl1pPr>
          </a:lstStyle>
          <a:p>
            <a:pPr lvl="0"/>
            <a:r>
              <a:rPr lang="en-US"/>
              <a:t>Opening paragraph: 20/25</a:t>
            </a:r>
          </a:p>
        </p:txBody>
      </p:sp>
      <p:sp>
        <p:nvSpPr>
          <p:cNvPr id="5" name="TextBox 4">
            <a:extLst>
              <a:ext uri="{FF2B5EF4-FFF2-40B4-BE49-F238E27FC236}">
                <a16:creationId xmlns:a16="http://schemas.microsoft.com/office/drawing/2014/main" id="{2B7E1FE5-AB31-9136-F516-9067FFA1A056}"/>
              </a:ext>
            </a:extLst>
          </p:cNvPr>
          <p:cNvSpPr txBox="1"/>
          <p:nvPr userDrawn="1"/>
        </p:nvSpPr>
        <p:spPr>
          <a:xfrm>
            <a:off x="304800" y="4894745"/>
            <a:ext cx="5575300" cy="369332"/>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pic>
        <p:nvPicPr>
          <p:cNvPr id="6" name="Picture 5" descr="A colorful text on a black background&#10;&#10;AI-generated content may be incorrect.">
            <a:extLst>
              <a:ext uri="{FF2B5EF4-FFF2-40B4-BE49-F238E27FC236}">
                <a16:creationId xmlns:a16="http://schemas.microsoft.com/office/drawing/2014/main" id="{4AA76F10-2FD9-51BB-7335-CD74769858BA}"/>
              </a:ext>
            </a:extLst>
          </p:cNvPr>
          <p:cNvPicPr>
            <a:picLocks noChangeAspect="1"/>
          </p:cNvPicPr>
          <p:nvPr userDrawn="1"/>
        </p:nvPicPr>
        <p:blipFill>
          <a:blip r:embed="rId2"/>
          <a:stretch>
            <a:fillRect/>
          </a:stretch>
        </p:blipFill>
        <p:spPr>
          <a:xfrm>
            <a:off x="313267" y="5783579"/>
            <a:ext cx="1691639" cy="845820"/>
          </a:xfrm>
          <a:prstGeom prst="rect">
            <a:avLst/>
          </a:prstGeom>
        </p:spPr>
      </p:pic>
    </p:spTree>
    <p:extLst>
      <p:ext uri="{BB962C8B-B14F-4D97-AF65-F5344CB8AC3E}">
        <p14:creationId xmlns:p14="http://schemas.microsoft.com/office/powerpoint/2010/main" val="3898514751"/>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7" name="Picture 16" descr="A green outline of a astronaut&#10;&#10;AI-generated content may be incorrect.">
            <a:extLst>
              <a:ext uri="{FF2B5EF4-FFF2-40B4-BE49-F238E27FC236}">
                <a16:creationId xmlns:a16="http://schemas.microsoft.com/office/drawing/2014/main" id="{42080814-7FD7-7F59-9C1D-B3065CADB1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940682" y="4965700"/>
            <a:ext cx="1524000" cy="1524000"/>
          </a:xfrm>
          <a:prstGeom prst="rect">
            <a:avLst/>
          </a:prstGeom>
        </p:spPr>
      </p:pic>
      <p:pic>
        <p:nvPicPr>
          <p:cNvPr id="18" name="Picture 17" descr="A face with red lines&#10;&#10;AI-generated content may be incorrect.">
            <a:extLst>
              <a:ext uri="{FF2B5EF4-FFF2-40B4-BE49-F238E27FC236}">
                <a16:creationId xmlns:a16="http://schemas.microsoft.com/office/drawing/2014/main" id="{3285B35B-EE82-5A4A-26F9-8FC2F1E2E0B8}"/>
              </a:ext>
            </a:extLst>
          </p:cNvPr>
          <p:cNvPicPr>
            <a:picLocks noChangeAspect="1"/>
          </p:cNvPicPr>
          <p:nvPr userDrawn="1"/>
        </p:nvPicPr>
        <p:blipFill>
          <a:blip r:embed="rId3"/>
          <a:stretch>
            <a:fillRect/>
          </a:stretch>
        </p:blipFill>
        <p:spPr>
          <a:xfrm>
            <a:off x="5491200" y="4965700"/>
            <a:ext cx="952500" cy="1524000"/>
          </a:xfrm>
          <a:prstGeom prst="rect">
            <a:avLst/>
          </a:prstGeom>
        </p:spPr>
      </p:pic>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67820" y="5830666"/>
            <a:ext cx="1455199" cy="1164159"/>
          </a:xfrm>
          <a:prstGeom prst="rect">
            <a:avLst/>
          </a:prstGeom>
        </p:spPr>
      </p:pic>
      <p:pic>
        <p:nvPicPr>
          <p:cNvPr id="20" name="Picture 19" descr="A yellow and orange lines&#10;&#10;AI-generated content may be incorrect.">
            <a:extLst>
              <a:ext uri="{FF2B5EF4-FFF2-40B4-BE49-F238E27FC236}">
                <a16:creationId xmlns:a16="http://schemas.microsoft.com/office/drawing/2014/main" id="{9F81D44B-22F9-134C-B01F-D0A32AF8C4D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131288" y="6156486"/>
            <a:ext cx="1455199" cy="970132"/>
          </a:xfrm>
          <a:prstGeom prst="rect">
            <a:avLst/>
          </a:prstGeom>
        </p:spPr>
      </p:pic>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6"/>
          <a:stretch>
            <a:fillRect/>
          </a:stretch>
        </p:blipFill>
        <p:spPr>
          <a:xfrm>
            <a:off x="-556418" y="5079241"/>
            <a:ext cx="1524000" cy="1016000"/>
          </a:xfrm>
          <a:prstGeom prst="rect">
            <a:avLst/>
          </a:prstGeom>
        </p:spPr>
      </p:pic>
      <p:sp>
        <p:nvSpPr>
          <p:cNvPr id="2" name="Text Placeholder 19">
            <a:extLst>
              <a:ext uri="{FF2B5EF4-FFF2-40B4-BE49-F238E27FC236}">
                <a16:creationId xmlns:a16="http://schemas.microsoft.com/office/drawing/2014/main" id="{5173B152-1F87-426C-ADE0-75840612BCD8}"/>
              </a:ext>
            </a:extLst>
          </p:cNvPr>
          <p:cNvSpPr>
            <a:spLocks noGrp="1"/>
          </p:cNvSpPr>
          <p:nvPr>
            <p:ph type="body" sz="quarter" idx="10" hasCustomPrompt="1"/>
          </p:nvPr>
        </p:nvSpPr>
        <p:spPr>
          <a:xfrm>
            <a:off x="304800" y="1646847"/>
            <a:ext cx="5575300" cy="673100"/>
          </a:xfrm>
          <a:prstGeom prst="rect">
            <a:avLst/>
          </a:prstGeom>
        </p:spPr>
        <p:txBody>
          <a:bodyPr/>
          <a:lstStyle>
            <a:lvl1pPr>
              <a:buNone/>
              <a:defRPr sz="4000" b="1" i="0">
                <a:solidFill>
                  <a:srgbClr val="019373"/>
                </a:solidFill>
                <a:latin typeface="Calibri" panose="020F0502020204030204" pitchFamily="34" charset="0"/>
                <a:cs typeface="Calibri" panose="020F0502020204030204" pitchFamily="34" charset="0"/>
              </a:defRPr>
            </a:lvl1pPr>
            <a:lvl2pPr>
              <a:defRPr sz="3000" b="1" i="0">
                <a:solidFill>
                  <a:schemeClr val="accent2"/>
                </a:solidFill>
                <a:latin typeface="Calibri" panose="020F0502020204030204" pitchFamily="34" charset="0"/>
                <a:cs typeface="Calibri" panose="020F0502020204030204" pitchFamily="34" charset="0"/>
              </a:defRPr>
            </a:lvl2pPr>
            <a:lvl3pPr>
              <a:defRPr sz="3000" b="1" i="0">
                <a:solidFill>
                  <a:schemeClr val="accent2"/>
                </a:solidFill>
                <a:latin typeface="Calibri" panose="020F0502020204030204" pitchFamily="34" charset="0"/>
                <a:cs typeface="Calibri" panose="020F0502020204030204" pitchFamily="34" charset="0"/>
              </a:defRPr>
            </a:lvl3pPr>
            <a:lvl4pPr>
              <a:defRPr sz="3000" b="1" i="0">
                <a:solidFill>
                  <a:schemeClr val="accent2"/>
                </a:solidFill>
                <a:latin typeface="Calibri" panose="020F0502020204030204" pitchFamily="34" charset="0"/>
                <a:cs typeface="Calibri" panose="020F0502020204030204" pitchFamily="34" charset="0"/>
              </a:defRPr>
            </a:lvl4pPr>
            <a:lvl5pPr>
              <a:defRPr sz="3000" b="1" i="0">
                <a:solidFill>
                  <a:schemeClr val="accent2"/>
                </a:solidFill>
                <a:latin typeface="Calibri" panose="020F0502020204030204" pitchFamily="34" charset="0"/>
                <a:cs typeface="Calibri" panose="020F0502020204030204" pitchFamily="34" charset="0"/>
              </a:defRPr>
            </a:lvl5pPr>
          </a:lstStyle>
          <a:p>
            <a:pPr lvl="0"/>
            <a:r>
              <a:rPr lang="en-GB"/>
              <a:t>Main Heading</a:t>
            </a:r>
          </a:p>
        </p:txBody>
      </p:sp>
      <p:sp>
        <p:nvSpPr>
          <p:cNvPr id="4" name="Text Placeholder 2">
            <a:extLst>
              <a:ext uri="{FF2B5EF4-FFF2-40B4-BE49-F238E27FC236}">
                <a16:creationId xmlns:a16="http://schemas.microsoft.com/office/drawing/2014/main" id="{BA3BF952-D38B-5C56-C535-3A5D98CEA993}"/>
              </a:ext>
            </a:extLst>
          </p:cNvPr>
          <p:cNvSpPr>
            <a:spLocks noGrp="1"/>
          </p:cNvSpPr>
          <p:nvPr>
            <p:ph type="body" sz="quarter" idx="15" hasCustomPrompt="1"/>
          </p:nvPr>
        </p:nvSpPr>
        <p:spPr>
          <a:xfrm>
            <a:off x="304800" y="2473616"/>
            <a:ext cx="5575300" cy="944563"/>
          </a:xfrm>
          <a:prstGeom prst="rect">
            <a:avLst/>
          </a:prstGeom>
        </p:spPr>
        <p:txBody>
          <a:bodyPr/>
          <a:lstStyle>
            <a:lvl1pPr>
              <a:lnSpc>
                <a:spcPts val="2500"/>
              </a:lnSpc>
              <a:buNone/>
              <a:defRPr sz="2000" b="1" i="0">
                <a:solidFill>
                  <a:schemeClr val="tx1"/>
                </a:solidFill>
                <a:latin typeface="Calibri" panose="020F0502020204030204" pitchFamily="34" charset="0"/>
                <a:cs typeface="Calibri" panose="020F0502020204030204" pitchFamily="34" charset="0"/>
              </a:defRPr>
            </a:lvl1pPr>
          </a:lstStyle>
          <a:p>
            <a:pPr lvl="0"/>
            <a:r>
              <a:rPr lang="en-US"/>
              <a:t>Opening paragraph: 20/25</a:t>
            </a:r>
          </a:p>
        </p:txBody>
      </p:sp>
      <p:sp>
        <p:nvSpPr>
          <p:cNvPr id="6" name="Picture Placeholder 5">
            <a:extLst>
              <a:ext uri="{FF2B5EF4-FFF2-40B4-BE49-F238E27FC236}">
                <a16:creationId xmlns:a16="http://schemas.microsoft.com/office/drawing/2014/main" id="{74D2094A-84FB-B756-945B-8E59384BBFFE}"/>
              </a:ext>
            </a:extLst>
          </p:cNvPr>
          <p:cNvSpPr>
            <a:spLocks noGrp="1"/>
          </p:cNvSpPr>
          <p:nvPr>
            <p:ph type="pic" sz="quarter" idx="16"/>
          </p:nvPr>
        </p:nvSpPr>
        <p:spPr>
          <a:xfrm>
            <a:off x="6311900" y="404813"/>
            <a:ext cx="5472113" cy="3811587"/>
          </a:xfrm>
          <a:prstGeom prst="rect">
            <a:avLst/>
          </a:prstGeom>
        </p:spPr>
        <p:txBody>
          <a:bodyPr/>
          <a:lstStyle/>
          <a:p>
            <a:endParaRPr lang="en-US"/>
          </a:p>
        </p:txBody>
      </p:sp>
      <p:sp>
        <p:nvSpPr>
          <p:cNvPr id="12" name="Picture Placeholder 11">
            <a:extLst>
              <a:ext uri="{FF2B5EF4-FFF2-40B4-BE49-F238E27FC236}">
                <a16:creationId xmlns:a16="http://schemas.microsoft.com/office/drawing/2014/main" id="{6F424C7B-FED6-741F-5C5A-29A3F6985A59}"/>
              </a:ext>
            </a:extLst>
          </p:cNvPr>
          <p:cNvSpPr>
            <a:spLocks noGrp="1"/>
          </p:cNvSpPr>
          <p:nvPr>
            <p:ph type="pic" sz="quarter" idx="17"/>
          </p:nvPr>
        </p:nvSpPr>
        <p:spPr>
          <a:xfrm>
            <a:off x="6327015" y="4481316"/>
            <a:ext cx="2711188" cy="2008384"/>
          </a:xfrm>
          <a:prstGeom prst="rect">
            <a:avLst/>
          </a:prstGeom>
        </p:spPr>
        <p:txBody>
          <a:bodyPr/>
          <a:lstStyle/>
          <a:p>
            <a:endParaRPr lang="en-US"/>
          </a:p>
        </p:txBody>
      </p:sp>
      <p:pic>
        <p:nvPicPr>
          <p:cNvPr id="22" name="Picture 21" descr="A green neon light drawing of hands tying a string&#10;&#10;AI-generated content may be incorrect.">
            <a:extLst>
              <a:ext uri="{FF2B5EF4-FFF2-40B4-BE49-F238E27FC236}">
                <a16:creationId xmlns:a16="http://schemas.microsoft.com/office/drawing/2014/main" id="{A5E91F40-6C03-49B9-9CD1-D049235E4359}"/>
              </a:ext>
            </a:extLst>
          </p:cNvPr>
          <p:cNvPicPr>
            <a:picLocks noChangeAspect="1"/>
          </p:cNvPicPr>
          <p:nvPr userDrawn="1"/>
        </p:nvPicPr>
        <p:blipFill>
          <a:blip r:embed="rId7"/>
          <a:stretch>
            <a:fillRect/>
          </a:stretch>
        </p:blipFill>
        <p:spPr>
          <a:xfrm>
            <a:off x="5347397" y="303645"/>
            <a:ext cx="1519429" cy="1642626"/>
          </a:xfrm>
          <a:prstGeom prst="rect">
            <a:avLst/>
          </a:prstGeom>
        </p:spPr>
      </p:pic>
      <p:sp>
        <p:nvSpPr>
          <p:cNvPr id="5" name="TextBox 4">
            <a:extLst>
              <a:ext uri="{FF2B5EF4-FFF2-40B4-BE49-F238E27FC236}">
                <a16:creationId xmlns:a16="http://schemas.microsoft.com/office/drawing/2014/main" id="{F1D17818-D7E7-92D6-0664-6FF4242049DB}"/>
              </a:ext>
            </a:extLst>
          </p:cNvPr>
          <p:cNvSpPr txBox="1"/>
          <p:nvPr userDrawn="1"/>
        </p:nvSpPr>
        <p:spPr>
          <a:xfrm>
            <a:off x="311346" y="3533231"/>
            <a:ext cx="5575300" cy="369332"/>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sp>
        <p:nvSpPr>
          <p:cNvPr id="7" name="TextBox 6">
            <a:extLst>
              <a:ext uri="{FF2B5EF4-FFF2-40B4-BE49-F238E27FC236}">
                <a16:creationId xmlns:a16="http://schemas.microsoft.com/office/drawing/2014/main" id="{CA9A9451-8E6F-A189-9709-C70275530C62}"/>
              </a:ext>
            </a:extLst>
          </p:cNvPr>
          <p:cNvSpPr txBox="1"/>
          <p:nvPr userDrawn="1"/>
        </p:nvSpPr>
        <p:spPr>
          <a:xfrm>
            <a:off x="9175946" y="4481316"/>
            <a:ext cx="2160310" cy="646331"/>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pic>
        <p:nvPicPr>
          <p:cNvPr id="8" name="Picture 7" descr="A colorful text on a black background&#10;&#10;AI-generated content may be incorrect.">
            <a:extLst>
              <a:ext uri="{FF2B5EF4-FFF2-40B4-BE49-F238E27FC236}">
                <a16:creationId xmlns:a16="http://schemas.microsoft.com/office/drawing/2014/main" id="{8BE3807B-5E7B-9A37-F683-269B20442701}"/>
              </a:ext>
            </a:extLst>
          </p:cNvPr>
          <p:cNvPicPr>
            <a:picLocks noChangeAspect="1"/>
          </p:cNvPicPr>
          <p:nvPr userDrawn="1"/>
        </p:nvPicPr>
        <p:blipFill>
          <a:blip r:embed="rId8"/>
          <a:stretch>
            <a:fillRect/>
          </a:stretch>
        </p:blipFill>
        <p:spPr>
          <a:xfrm>
            <a:off x="313267" y="5783579"/>
            <a:ext cx="1691639" cy="845820"/>
          </a:xfrm>
          <a:prstGeom prst="rect">
            <a:avLst/>
          </a:prstGeom>
        </p:spPr>
      </p:pic>
    </p:spTree>
    <p:extLst>
      <p:ext uri="{BB962C8B-B14F-4D97-AF65-F5344CB8AC3E}">
        <p14:creationId xmlns:p14="http://schemas.microsoft.com/office/powerpoint/2010/main" val="416012355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2"/>
          <a:stretch>
            <a:fillRect/>
          </a:stretch>
        </p:blipFill>
        <p:spPr>
          <a:xfrm>
            <a:off x="-556418" y="5079241"/>
            <a:ext cx="1524000" cy="1016000"/>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2735644" y="404812"/>
            <a:ext cx="9048370" cy="5895187"/>
          </a:xfrm>
          <a:prstGeom prst="rect">
            <a:avLst/>
          </a:prstGeom>
        </p:spPr>
        <p:txBody>
          <a:bodyPr/>
          <a:lstStyle/>
          <a:p>
            <a:endParaRPr lang="en-US"/>
          </a:p>
        </p:txBody>
      </p:sp>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826437" y="6095241"/>
            <a:ext cx="1455199" cy="1164159"/>
          </a:xfrm>
          <a:prstGeom prst="rect">
            <a:avLst/>
          </a:prstGeom>
        </p:spPr>
      </p:pic>
      <p:sp>
        <p:nvSpPr>
          <p:cNvPr id="3" name="TextBox 2">
            <a:extLst>
              <a:ext uri="{FF2B5EF4-FFF2-40B4-BE49-F238E27FC236}">
                <a16:creationId xmlns:a16="http://schemas.microsoft.com/office/drawing/2014/main" id="{4FF002CA-D87F-4B78-B654-6B0AB08D818F}"/>
              </a:ext>
            </a:extLst>
          </p:cNvPr>
          <p:cNvSpPr txBox="1"/>
          <p:nvPr userDrawn="1"/>
        </p:nvSpPr>
        <p:spPr>
          <a:xfrm>
            <a:off x="205582" y="1949964"/>
            <a:ext cx="2385218" cy="646331"/>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pic>
        <p:nvPicPr>
          <p:cNvPr id="5" name="Picture 4" descr="A colorful text on a black background&#10;&#10;AI-generated content may be incorrect.">
            <a:extLst>
              <a:ext uri="{FF2B5EF4-FFF2-40B4-BE49-F238E27FC236}">
                <a16:creationId xmlns:a16="http://schemas.microsoft.com/office/drawing/2014/main" id="{89BCED03-0E1F-FE04-17B4-A6736F373FC6}"/>
              </a:ext>
            </a:extLst>
          </p:cNvPr>
          <p:cNvPicPr>
            <a:picLocks noChangeAspect="1"/>
          </p:cNvPicPr>
          <p:nvPr userDrawn="1"/>
        </p:nvPicPr>
        <p:blipFill>
          <a:blip r:embed="rId4"/>
          <a:stretch>
            <a:fillRect/>
          </a:stretch>
        </p:blipFill>
        <p:spPr>
          <a:xfrm>
            <a:off x="313267" y="5783579"/>
            <a:ext cx="1691639" cy="845820"/>
          </a:xfrm>
          <a:prstGeom prst="rect">
            <a:avLst/>
          </a:prstGeom>
        </p:spPr>
      </p:pic>
    </p:spTree>
    <p:extLst>
      <p:ext uri="{BB962C8B-B14F-4D97-AF65-F5344CB8AC3E}">
        <p14:creationId xmlns:p14="http://schemas.microsoft.com/office/powerpoint/2010/main" val="256582061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91" b="1" i="0" baseline="0">
                <a:latin typeface="Calibri" panose="020F0502020204030204" pitchFamily="34" charset="0"/>
                <a:cs typeface="Calibri" panose="020F0502020204030204" pitchFamily="34" charset="0"/>
              </a:defRPr>
            </a:lvl1pPr>
          </a:lstStyle>
          <a:p>
            <a:r>
              <a:rPr lang="en-GB"/>
              <a:t>Click to edit Master title style</a:t>
            </a:r>
            <a:endParaRPr lang="en-US"/>
          </a:p>
        </p:txBody>
      </p:sp>
      <p:sp>
        <p:nvSpPr>
          <p:cNvPr id="3" name="Content Placeholder 2"/>
          <p:cNvSpPr>
            <a:spLocks noGrp="1"/>
          </p:cNvSpPr>
          <p:nvPr>
            <p:ph idx="1"/>
          </p:nvPr>
        </p:nvSpPr>
        <p:spPr/>
        <p:txBody>
          <a:bodyPr/>
          <a:lstStyle>
            <a:lvl1pPr>
              <a:defRPr b="0" i="0" baseline="0">
                <a:latin typeface="Calibri" panose="020F0502020204030204" pitchFamily="34" charset="0"/>
                <a:cs typeface="Calibri" panose="020F0502020204030204" pitchFamily="34" charset="0"/>
              </a:defRPr>
            </a:lvl1pPr>
            <a:lvl2pPr>
              <a:defRPr b="0" i="0" baseline="0">
                <a:latin typeface="Calibri" panose="020F0502020204030204" pitchFamily="34" charset="0"/>
                <a:cs typeface="Calibri" panose="020F0502020204030204" pitchFamily="34" charset="0"/>
              </a:defRPr>
            </a:lvl2pPr>
            <a:lvl3pPr>
              <a:defRPr b="0" i="0" baseline="0">
                <a:latin typeface="Calibri" panose="020F0502020204030204" pitchFamily="34" charset="0"/>
                <a:cs typeface="Calibri" panose="020F0502020204030204" pitchFamily="34" charset="0"/>
              </a:defRPr>
            </a:lvl3pPr>
            <a:lvl4pPr>
              <a:defRPr b="0" i="0" baseline="0">
                <a:latin typeface="Calibri" panose="020F0502020204030204" pitchFamily="34" charset="0"/>
                <a:cs typeface="Calibri" panose="020F0502020204030204" pitchFamily="34" charset="0"/>
              </a:defRPr>
            </a:lvl4pPr>
            <a:lvl5pPr>
              <a:defRPr b="0" i="0" baseline="0">
                <a:latin typeface="Calibri" panose="020F0502020204030204" pitchFamily="34" charset="0"/>
                <a:cs typeface="Calibri" panose="020F050202020403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18CD92F8-14C6-D84A-9AFC-CAE3B83D1AF5}"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8193227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21" name="Picture 20" descr="A blue line on a black background&#10;&#10;AI-generated content may be incorrect.">
            <a:extLst>
              <a:ext uri="{FF2B5EF4-FFF2-40B4-BE49-F238E27FC236}">
                <a16:creationId xmlns:a16="http://schemas.microsoft.com/office/drawing/2014/main" id="{FDACCF5D-13B3-9DBE-C612-E85F8DF7BCCA}"/>
              </a:ext>
            </a:extLst>
          </p:cNvPr>
          <p:cNvPicPr>
            <a:picLocks noChangeAspect="1"/>
          </p:cNvPicPr>
          <p:nvPr userDrawn="1"/>
        </p:nvPicPr>
        <p:blipFill>
          <a:blip r:embed="rId2"/>
          <a:stretch>
            <a:fillRect/>
          </a:stretch>
        </p:blipFill>
        <p:spPr>
          <a:xfrm>
            <a:off x="-556418" y="5079241"/>
            <a:ext cx="1524000" cy="1016000"/>
          </a:xfrm>
          <a:prstGeom prst="rect">
            <a:avLst/>
          </a:prstGeom>
        </p:spPr>
      </p:pic>
      <p:sp>
        <p:nvSpPr>
          <p:cNvPr id="6" name="Picture Placeholder 5">
            <a:extLst>
              <a:ext uri="{FF2B5EF4-FFF2-40B4-BE49-F238E27FC236}">
                <a16:creationId xmlns:a16="http://schemas.microsoft.com/office/drawing/2014/main" id="{55F00A42-E45A-0593-1446-204A1F1A8EDB}"/>
              </a:ext>
            </a:extLst>
          </p:cNvPr>
          <p:cNvSpPr>
            <a:spLocks noGrp="1"/>
          </p:cNvSpPr>
          <p:nvPr>
            <p:ph type="pic" sz="quarter" idx="16"/>
          </p:nvPr>
        </p:nvSpPr>
        <p:spPr>
          <a:xfrm>
            <a:off x="7708900" y="404813"/>
            <a:ext cx="4075113" cy="5690428"/>
          </a:xfrm>
          <a:prstGeom prst="rect">
            <a:avLst/>
          </a:prstGeom>
        </p:spPr>
        <p:txBody>
          <a:bodyPr/>
          <a:lstStyle/>
          <a:p>
            <a:endParaRPr lang="en-US"/>
          </a:p>
        </p:txBody>
      </p:sp>
      <p:pic>
        <p:nvPicPr>
          <p:cNvPr id="19" name="Picture 18" descr="A red and black logo&#10;&#10;AI-generated content may be incorrect.">
            <a:extLst>
              <a:ext uri="{FF2B5EF4-FFF2-40B4-BE49-F238E27FC236}">
                <a16:creationId xmlns:a16="http://schemas.microsoft.com/office/drawing/2014/main" id="{5CE25562-A54B-1416-FDFD-18ECF97C148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910301" y="5623948"/>
            <a:ext cx="1455199" cy="1164159"/>
          </a:xfrm>
          <a:prstGeom prst="rect">
            <a:avLst/>
          </a:prstGeom>
        </p:spPr>
      </p:pic>
      <p:sp>
        <p:nvSpPr>
          <p:cNvPr id="5" name="Picture Placeholder 5">
            <a:extLst>
              <a:ext uri="{FF2B5EF4-FFF2-40B4-BE49-F238E27FC236}">
                <a16:creationId xmlns:a16="http://schemas.microsoft.com/office/drawing/2014/main" id="{1BABC5C9-897E-49ED-A58A-61F2BE2674C3}"/>
              </a:ext>
            </a:extLst>
          </p:cNvPr>
          <p:cNvSpPr>
            <a:spLocks noGrp="1"/>
          </p:cNvSpPr>
          <p:nvPr>
            <p:ph type="pic" sz="quarter" idx="20"/>
          </p:nvPr>
        </p:nvSpPr>
        <p:spPr>
          <a:xfrm>
            <a:off x="3365500" y="404813"/>
            <a:ext cx="4075113" cy="5690428"/>
          </a:xfrm>
          <a:prstGeom prst="rect">
            <a:avLst/>
          </a:prstGeom>
        </p:spPr>
        <p:txBody>
          <a:bodyPr/>
          <a:lstStyle/>
          <a:p>
            <a:endParaRPr lang="en-US"/>
          </a:p>
        </p:txBody>
      </p:sp>
      <p:sp>
        <p:nvSpPr>
          <p:cNvPr id="3" name="TextBox 2">
            <a:extLst>
              <a:ext uri="{FF2B5EF4-FFF2-40B4-BE49-F238E27FC236}">
                <a16:creationId xmlns:a16="http://schemas.microsoft.com/office/drawing/2014/main" id="{EB6E2245-10DB-0B5C-C05F-230F5B65D965}"/>
              </a:ext>
            </a:extLst>
          </p:cNvPr>
          <p:cNvSpPr txBox="1"/>
          <p:nvPr userDrawn="1"/>
        </p:nvSpPr>
        <p:spPr>
          <a:xfrm>
            <a:off x="299025" y="2691215"/>
            <a:ext cx="2867508" cy="646331"/>
          </a:xfrm>
          <a:prstGeom prst="rect">
            <a:avLst/>
          </a:prstGeom>
          <a:noFill/>
        </p:spPr>
        <p:txBody>
          <a:bodyPr wrap="square">
            <a:spAutoFit/>
          </a:bodyPr>
          <a:lstStyle/>
          <a:p>
            <a:r>
              <a:rPr lang="en-US" sz="1800" baseline="0">
                <a:solidFill>
                  <a:schemeClr val="bg1"/>
                </a:solidFill>
                <a:latin typeface="Calibri" panose="020F0502020204030204" pitchFamily="34" charset="0"/>
              </a:rPr>
              <a:t>Body copy here, Calibri 15/20. </a:t>
            </a:r>
          </a:p>
        </p:txBody>
      </p:sp>
      <p:pic>
        <p:nvPicPr>
          <p:cNvPr id="4" name="Picture 3" descr="A colorful text on a black background&#10;&#10;AI-generated content may be incorrect.">
            <a:extLst>
              <a:ext uri="{FF2B5EF4-FFF2-40B4-BE49-F238E27FC236}">
                <a16:creationId xmlns:a16="http://schemas.microsoft.com/office/drawing/2014/main" id="{F84CCFBC-847B-14A6-9A4F-16E01C11030B}"/>
              </a:ext>
            </a:extLst>
          </p:cNvPr>
          <p:cNvPicPr>
            <a:picLocks noChangeAspect="1"/>
          </p:cNvPicPr>
          <p:nvPr userDrawn="1"/>
        </p:nvPicPr>
        <p:blipFill>
          <a:blip r:embed="rId4"/>
          <a:stretch>
            <a:fillRect/>
          </a:stretch>
        </p:blipFill>
        <p:spPr>
          <a:xfrm>
            <a:off x="313267" y="5783579"/>
            <a:ext cx="1691639" cy="845820"/>
          </a:xfrm>
          <a:prstGeom prst="rect">
            <a:avLst/>
          </a:prstGeom>
        </p:spPr>
      </p:pic>
    </p:spTree>
    <p:extLst>
      <p:ext uri="{BB962C8B-B14F-4D97-AF65-F5344CB8AC3E}">
        <p14:creationId xmlns:p14="http://schemas.microsoft.com/office/powerpoint/2010/main" val="301491518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0"/>
            <a:ext cx="10515600" cy="2852737"/>
          </a:xfrm>
        </p:spPr>
        <p:txBody>
          <a:bodyPr anchor="b"/>
          <a:lstStyle>
            <a:lvl1pPr>
              <a:defRPr sz="6364"/>
            </a:lvl1pPr>
          </a:lstStyle>
          <a:p>
            <a:r>
              <a:rPr lang="en-GB"/>
              <a:t>Click to edit Master title style</a:t>
            </a:r>
            <a:endParaRPr lang="en-US"/>
          </a:p>
        </p:txBody>
      </p:sp>
      <p:sp>
        <p:nvSpPr>
          <p:cNvPr id="3" name="Text Placeholder 2"/>
          <p:cNvSpPr>
            <a:spLocks noGrp="1"/>
          </p:cNvSpPr>
          <p:nvPr>
            <p:ph type="body" idx="1"/>
          </p:nvPr>
        </p:nvSpPr>
        <p:spPr>
          <a:xfrm>
            <a:off x="831852" y="4589465"/>
            <a:ext cx="10515600" cy="1500187"/>
          </a:xfrm>
        </p:spPr>
        <p:txBody>
          <a:bodyPr/>
          <a:lstStyle>
            <a:lvl1pPr marL="0" indent="0">
              <a:buNone/>
              <a:defRPr sz="2546">
                <a:solidFill>
                  <a:schemeClr val="tx1">
                    <a:tint val="82000"/>
                  </a:schemeClr>
                </a:solidFill>
              </a:defRPr>
            </a:lvl1pPr>
            <a:lvl2pPr marL="484952" indent="0">
              <a:buNone/>
              <a:defRPr sz="2121">
                <a:solidFill>
                  <a:schemeClr val="tx1">
                    <a:tint val="82000"/>
                  </a:schemeClr>
                </a:solidFill>
              </a:defRPr>
            </a:lvl2pPr>
            <a:lvl3pPr marL="969903" indent="0">
              <a:buNone/>
              <a:defRPr sz="1909">
                <a:solidFill>
                  <a:schemeClr val="tx1">
                    <a:tint val="82000"/>
                  </a:schemeClr>
                </a:solidFill>
              </a:defRPr>
            </a:lvl3pPr>
            <a:lvl4pPr marL="1454857" indent="0">
              <a:buNone/>
              <a:defRPr sz="1697">
                <a:solidFill>
                  <a:schemeClr val="tx1">
                    <a:tint val="82000"/>
                  </a:schemeClr>
                </a:solidFill>
              </a:defRPr>
            </a:lvl4pPr>
            <a:lvl5pPr marL="1939808" indent="0">
              <a:buNone/>
              <a:defRPr sz="1697">
                <a:solidFill>
                  <a:schemeClr val="tx1">
                    <a:tint val="82000"/>
                  </a:schemeClr>
                </a:solidFill>
              </a:defRPr>
            </a:lvl5pPr>
            <a:lvl6pPr marL="2424760" indent="0">
              <a:buNone/>
              <a:defRPr sz="1697">
                <a:solidFill>
                  <a:schemeClr val="tx1">
                    <a:tint val="82000"/>
                  </a:schemeClr>
                </a:solidFill>
              </a:defRPr>
            </a:lvl6pPr>
            <a:lvl7pPr marL="2909712" indent="0">
              <a:buNone/>
              <a:defRPr sz="1697">
                <a:solidFill>
                  <a:schemeClr val="tx1">
                    <a:tint val="82000"/>
                  </a:schemeClr>
                </a:solidFill>
              </a:defRPr>
            </a:lvl7pPr>
            <a:lvl8pPr marL="3394664" indent="0">
              <a:buNone/>
              <a:defRPr sz="1697">
                <a:solidFill>
                  <a:schemeClr val="tx1">
                    <a:tint val="82000"/>
                  </a:schemeClr>
                </a:solidFill>
              </a:defRPr>
            </a:lvl8pPr>
            <a:lvl9pPr marL="3879616" indent="0">
              <a:buNone/>
              <a:defRPr sz="1697">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8CD92F8-14C6-D84A-9AFC-CAE3B83D1AF5}" type="datetimeFigureOut">
              <a:rPr lang="en-US" smtClean="0"/>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1550800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18CD92F8-14C6-D84A-9AFC-CAE3B83D1AF5}"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168591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90" y="1681163"/>
            <a:ext cx="5157786" cy="823913"/>
          </a:xfrm>
        </p:spPr>
        <p:txBody>
          <a:bodyPr anchor="b"/>
          <a:lstStyle>
            <a:lvl1pPr marL="0" indent="0">
              <a:buNone/>
              <a:defRPr sz="2546" b="1"/>
            </a:lvl1pPr>
            <a:lvl2pPr marL="484952" indent="0">
              <a:buNone/>
              <a:defRPr sz="2121" b="1"/>
            </a:lvl2pPr>
            <a:lvl3pPr marL="969903" indent="0">
              <a:buNone/>
              <a:defRPr sz="1909" b="1"/>
            </a:lvl3pPr>
            <a:lvl4pPr marL="1454857" indent="0">
              <a:buNone/>
              <a:defRPr sz="1697" b="1"/>
            </a:lvl4pPr>
            <a:lvl5pPr marL="1939808" indent="0">
              <a:buNone/>
              <a:defRPr sz="1697" b="1"/>
            </a:lvl5pPr>
            <a:lvl6pPr marL="2424760" indent="0">
              <a:buNone/>
              <a:defRPr sz="1697" b="1"/>
            </a:lvl6pPr>
            <a:lvl7pPr marL="2909712" indent="0">
              <a:buNone/>
              <a:defRPr sz="1697" b="1"/>
            </a:lvl7pPr>
            <a:lvl8pPr marL="3394664" indent="0">
              <a:buNone/>
              <a:defRPr sz="1697" b="1"/>
            </a:lvl8pPr>
            <a:lvl9pPr marL="3879616" indent="0">
              <a:buNone/>
              <a:defRPr sz="1697" b="1"/>
            </a:lvl9pPr>
          </a:lstStyle>
          <a:p>
            <a:pPr lvl="0"/>
            <a:r>
              <a:rPr lang="en-GB"/>
              <a:t>Click to edit Master text styles</a:t>
            </a:r>
          </a:p>
        </p:txBody>
      </p:sp>
      <p:sp>
        <p:nvSpPr>
          <p:cNvPr id="4" name="Content Placeholder 3"/>
          <p:cNvSpPr>
            <a:spLocks noGrp="1"/>
          </p:cNvSpPr>
          <p:nvPr>
            <p:ph sz="half" idx="2"/>
          </p:nvPr>
        </p:nvSpPr>
        <p:spPr>
          <a:xfrm>
            <a:off x="839790" y="2505076"/>
            <a:ext cx="5157786"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2" y="1681163"/>
            <a:ext cx="5183189" cy="823913"/>
          </a:xfrm>
        </p:spPr>
        <p:txBody>
          <a:bodyPr anchor="b"/>
          <a:lstStyle>
            <a:lvl1pPr marL="0" indent="0">
              <a:buNone/>
              <a:defRPr sz="2546" b="1"/>
            </a:lvl1pPr>
            <a:lvl2pPr marL="484952" indent="0">
              <a:buNone/>
              <a:defRPr sz="2121" b="1"/>
            </a:lvl2pPr>
            <a:lvl3pPr marL="969903" indent="0">
              <a:buNone/>
              <a:defRPr sz="1909" b="1"/>
            </a:lvl3pPr>
            <a:lvl4pPr marL="1454857" indent="0">
              <a:buNone/>
              <a:defRPr sz="1697" b="1"/>
            </a:lvl4pPr>
            <a:lvl5pPr marL="1939808" indent="0">
              <a:buNone/>
              <a:defRPr sz="1697" b="1"/>
            </a:lvl5pPr>
            <a:lvl6pPr marL="2424760" indent="0">
              <a:buNone/>
              <a:defRPr sz="1697" b="1"/>
            </a:lvl6pPr>
            <a:lvl7pPr marL="2909712" indent="0">
              <a:buNone/>
              <a:defRPr sz="1697" b="1"/>
            </a:lvl7pPr>
            <a:lvl8pPr marL="3394664" indent="0">
              <a:buNone/>
              <a:defRPr sz="1697" b="1"/>
            </a:lvl8pPr>
            <a:lvl9pPr marL="3879616" indent="0">
              <a:buNone/>
              <a:defRPr sz="1697" b="1"/>
            </a:lvl9pPr>
          </a:lstStyle>
          <a:p>
            <a:pPr lvl="0"/>
            <a:r>
              <a:rPr lang="en-GB"/>
              <a:t>Click to edit Master text styles</a:t>
            </a:r>
          </a:p>
        </p:txBody>
      </p:sp>
      <p:sp>
        <p:nvSpPr>
          <p:cNvPr id="6" name="Content Placeholder 5"/>
          <p:cNvSpPr>
            <a:spLocks noGrp="1"/>
          </p:cNvSpPr>
          <p:nvPr>
            <p:ph sz="quarter" idx="4"/>
          </p:nvPr>
        </p:nvSpPr>
        <p:spPr>
          <a:xfrm>
            <a:off x="6172202" y="2505076"/>
            <a:ext cx="5183189"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18CD92F8-14C6-D84A-9AFC-CAE3B83D1AF5}" type="datetimeFigureOut">
              <a:rPr lang="en-US" smtClean="0"/>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84456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18CD92F8-14C6-D84A-9AFC-CAE3B83D1AF5}" type="datetimeFigureOut">
              <a:rPr lang="en-US" smtClean="0"/>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549183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7A0259C-ADF8-31B0-BFFC-A4CB2CBD0A04}"/>
              </a:ext>
            </a:extLst>
          </p:cNvPr>
          <p:cNvSpPr>
            <a:spLocks noGrp="1"/>
          </p:cNvSpPr>
          <p:nvPr>
            <p:ph type="pic" sz="quarter" idx="10"/>
          </p:nvPr>
        </p:nvSpPr>
        <p:spPr>
          <a:xfrm>
            <a:off x="539453" y="414763"/>
            <a:ext cx="5555642" cy="3014237"/>
          </a:xfrm>
        </p:spPr>
        <p:txBody>
          <a:bodyPr/>
          <a:lstStyle/>
          <a:p>
            <a:endParaRPr lang="en-US"/>
          </a:p>
        </p:txBody>
      </p:sp>
    </p:spTree>
    <p:extLst>
      <p:ext uri="{BB962C8B-B14F-4D97-AF65-F5344CB8AC3E}">
        <p14:creationId xmlns:p14="http://schemas.microsoft.com/office/powerpoint/2010/main" val="449189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1"/>
            <a:ext cx="3932237" cy="1600200"/>
          </a:xfrm>
        </p:spPr>
        <p:txBody>
          <a:bodyPr anchor="b"/>
          <a:lstStyle>
            <a:lvl1pPr>
              <a:defRPr sz="3394"/>
            </a:lvl1pPr>
          </a:lstStyle>
          <a:p>
            <a:r>
              <a:rPr lang="en-GB"/>
              <a:t>Click to edit Master title style</a:t>
            </a:r>
            <a:endParaRPr lang="en-US"/>
          </a:p>
        </p:txBody>
      </p:sp>
      <p:sp>
        <p:nvSpPr>
          <p:cNvPr id="3" name="Content Placeholder 2"/>
          <p:cNvSpPr>
            <a:spLocks noGrp="1"/>
          </p:cNvSpPr>
          <p:nvPr>
            <p:ph idx="1"/>
          </p:nvPr>
        </p:nvSpPr>
        <p:spPr>
          <a:xfrm>
            <a:off x="5183189" y="987427"/>
            <a:ext cx="6172200" cy="4873625"/>
          </a:xfrm>
        </p:spPr>
        <p:txBody>
          <a:bodyPr/>
          <a:lstStyle>
            <a:lvl1pPr>
              <a:defRPr sz="3394"/>
            </a:lvl1pPr>
            <a:lvl2pPr>
              <a:defRPr sz="2970"/>
            </a:lvl2pPr>
            <a:lvl3pPr>
              <a:defRPr sz="2546"/>
            </a:lvl3pPr>
            <a:lvl4pPr>
              <a:defRPr sz="2121"/>
            </a:lvl4pPr>
            <a:lvl5pPr>
              <a:defRPr sz="2121"/>
            </a:lvl5pPr>
            <a:lvl6pPr>
              <a:defRPr sz="2121"/>
            </a:lvl6pPr>
            <a:lvl7pPr>
              <a:defRPr sz="2121"/>
            </a:lvl7pPr>
            <a:lvl8pPr>
              <a:defRPr sz="2121"/>
            </a:lvl8pPr>
            <a:lvl9pPr>
              <a:defRPr sz="2121"/>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7" y="2057400"/>
            <a:ext cx="3932237" cy="3811588"/>
          </a:xfrm>
        </p:spPr>
        <p:txBody>
          <a:bodyPr/>
          <a:lstStyle>
            <a:lvl1pPr marL="0" indent="0">
              <a:buNone/>
              <a:defRPr sz="1697"/>
            </a:lvl1pPr>
            <a:lvl2pPr marL="484952" indent="0">
              <a:buNone/>
              <a:defRPr sz="1484"/>
            </a:lvl2pPr>
            <a:lvl3pPr marL="969903" indent="0">
              <a:buNone/>
              <a:defRPr sz="1273"/>
            </a:lvl3pPr>
            <a:lvl4pPr marL="1454857" indent="0">
              <a:buNone/>
              <a:defRPr sz="1061"/>
            </a:lvl4pPr>
            <a:lvl5pPr marL="1939808" indent="0">
              <a:buNone/>
              <a:defRPr sz="1061"/>
            </a:lvl5pPr>
            <a:lvl6pPr marL="2424760" indent="0">
              <a:buNone/>
              <a:defRPr sz="1061"/>
            </a:lvl6pPr>
            <a:lvl7pPr marL="2909712" indent="0">
              <a:buNone/>
              <a:defRPr sz="1061"/>
            </a:lvl7pPr>
            <a:lvl8pPr marL="3394664" indent="0">
              <a:buNone/>
              <a:defRPr sz="1061"/>
            </a:lvl8pPr>
            <a:lvl9pPr marL="3879616" indent="0">
              <a:buNone/>
              <a:defRPr sz="1061"/>
            </a:lvl9pPr>
          </a:lstStyle>
          <a:p>
            <a:pPr lvl="0"/>
            <a:r>
              <a:rPr lang="en-GB"/>
              <a:t>Click to edit Master text styles</a:t>
            </a:r>
          </a:p>
        </p:txBody>
      </p:sp>
      <p:sp>
        <p:nvSpPr>
          <p:cNvPr id="5" name="Date Placeholder 4"/>
          <p:cNvSpPr>
            <a:spLocks noGrp="1"/>
          </p:cNvSpPr>
          <p:nvPr>
            <p:ph type="dt" sz="half" idx="10"/>
          </p:nvPr>
        </p:nvSpPr>
        <p:spPr/>
        <p:txBody>
          <a:bodyPr/>
          <a:lstStyle/>
          <a:p>
            <a:fld id="{18CD92F8-14C6-D84A-9AFC-CAE3B83D1AF5}"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3992449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1"/>
            <a:ext cx="3932237" cy="1600200"/>
          </a:xfrm>
        </p:spPr>
        <p:txBody>
          <a:bodyPr anchor="b"/>
          <a:lstStyle>
            <a:lvl1pPr>
              <a:defRPr sz="3394"/>
            </a:lvl1pPr>
          </a:lstStyle>
          <a:p>
            <a:r>
              <a:rPr lang="en-GB"/>
              <a:t>Click to edit Master title style</a:t>
            </a:r>
            <a:endParaRPr lang="en-US"/>
          </a:p>
        </p:txBody>
      </p:sp>
      <p:sp>
        <p:nvSpPr>
          <p:cNvPr id="3" name="Picture Placeholder 2"/>
          <p:cNvSpPr>
            <a:spLocks noGrp="1" noChangeAspect="1"/>
          </p:cNvSpPr>
          <p:nvPr>
            <p:ph type="pic" idx="1"/>
          </p:nvPr>
        </p:nvSpPr>
        <p:spPr>
          <a:xfrm>
            <a:off x="5183189" y="987427"/>
            <a:ext cx="6172200" cy="4873625"/>
          </a:xfrm>
        </p:spPr>
        <p:txBody>
          <a:bodyPr anchor="t"/>
          <a:lstStyle>
            <a:lvl1pPr marL="0" indent="0">
              <a:buNone/>
              <a:defRPr sz="3394"/>
            </a:lvl1pPr>
            <a:lvl2pPr marL="484952" indent="0">
              <a:buNone/>
              <a:defRPr sz="2970"/>
            </a:lvl2pPr>
            <a:lvl3pPr marL="969903" indent="0">
              <a:buNone/>
              <a:defRPr sz="2546"/>
            </a:lvl3pPr>
            <a:lvl4pPr marL="1454857" indent="0">
              <a:buNone/>
              <a:defRPr sz="2121"/>
            </a:lvl4pPr>
            <a:lvl5pPr marL="1939808" indent="0">
              <a:buNone/>
              <a:defRPr sz="2121"/>
            </a:lvl5pPr>
            <a:lvl6pPr marL="2424760" indent="0">
              <a:buNone/>
              <a:defRPr sz="2121"/>
            </a:lvl6pPr>
            <a:lvl7pPr marL="2909712" indent="0">
              <a:buNone/>
              <a:defRPr sz="2121"/>
            </a:lvl7pPr>
            <a:lvl8pPr marL="3394664" indent="0">
              <a:buNone/>
              <a:defRPr sz="2121"/>
            </a:lvl8pPr>
            <a:lvl9pPr marL="3879616" indent="0">
              <a:buNone/>
              <a:defRPr sz="2121"/>
            </a:lvl9pPr>
          </a:lstStyle>
          <a:p>
            <a:r>
              <a:rPr lang="en-GB"/>
              <a:t>Click icon to add picture</a:t>
            </a:r>
            <a:endParaRPr lang="en-US"/>
          </a:p>
        </p:txBody>
      </p:sp>
      <p:sp>
        <p:nvSpPr>
          <p:cNvPr id="4" name="Text Placeholder 3"/>
          <p:cNvSpPr>
            <a:spLocks noGrp="1"/>
          </p:cNvSpPr>
          <p:nvPr>
            <p:ph type="body" sz="half" idx="2"/>
          </p:nvPr>
        </p:nvSpPr>
        <p:spPr>
          <a:xfrm>
            <a:off x="839787" y="2057400"/>
            <a:ext cx="3932237" cy="3811588"/>
          </a:xfrm>
        </p:spPr>
        <p:txBody>
          <a:bodyPr/>
          <a:lstStyle>
            <a:lvl1pPr marL="0" indent="0">
              <a:buNone/>
              <a:defRPr sz="1697"/>
            </a:lvl1pPr>
            <a:lvl2pPr marL="484952" indent="0">
              <a:buNone/>
              <a:defRPr sz="1484"/>
            </a:lvl2pPr>
            <a:lvl3pPr marL="969903" indent="0">
              <a:buNone/>
              <a:defRPr sz="1273"/>
            </a:lvl3pPr>
            <a:lvl4pPr marL="1454857" indent="0">
              <a:buNone/>
              <a:defRPr sz="1061"/>
            </a:lvl4pPr>
            <a:lvl5pPr marL="1939808" indent="0">
              <a:buNone/>
              <a:defRPr sz="1061"/>
            </a:lvl5pPr>
            <a:lvl6pPr marL="2424760" indent="0">
              <a:buNone/>
              <a:defRPr sz="1061"/>
            </a:lvl6pPr>
            <a:lvl7pPr marL="2909712" indent="0">
              <a:buNone/>
              <a:defRPr sz="1061"/>
            </a:lvl7pPr>
            <a:lvl8pPr marL="3394664" indent="0">
              <a:buNone/>
              <a:defRPr sz="1061"/>
            </a:lvl8pPr>
            <a:lvl9pPr marL="3879616" indent="0">
              <a:buNone/>
              <a:defRPr sz="1061"/>
            </a:lvl9pPr>
          </a:lstStyle>
          <a:p>
            <a:pPr lvl="0"/>
            <a:r>
              <a:rPr lang="en-GB"/>
              <a:t>Click to edit Master text styles</a:t>
            </a:r>
          </a:p>
        </p:txBody>
      </p:sp>
      <p:sp>
        <p:nvSpPr>
          <p:cNvPr id="5" name="Date Placeholder 4"/>
          <p:cNvSpPr>
            <a:spLocks noGrp="1"/>
          </p:cNvSpPr>
          <p:nvPr>
            <p:ph type="dt" sz="half" idx="10"/>
          </p:nvPr>
        </p:nvSpPr>
        <p:spPr/>
        <p:txBody>
          <a:bodyPr/>
          <a:lstStyle/>
          <a:p>
            <a:fld id="{18CD92F8-14C6-D84A-9AFC-CAE3B83D1AF5}" type="datetimeFigureOut">
              <a:rPr lang="en-US" smtClean="0"/>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D767F-D798-014D-96ED-BFBC5B4F14D0}" type="slidenum">
              <a:rPr lang="en-US" smtClean="0"/>
              <a:t>‹#›</a:t>
            </a:fld>
            <a:endParaRPr lang="en-US"/>
          </a:p>
        </p:txBody>
      </p:sp>
    </p:spTree>
    <p:extLst>
      <p:ext uri="{BB962C8B-B14F-4D97-AF65-F5344CB8AC3E}">
        <p14:creationId xmlns:p14="http://schemas.microsoft.com/office/powerpoint/2010/main" val="2057019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515600" cy="1325563"/>
          </a:xfrm>
          <a:prstGeom prst="rect">
            <a:avLst/>
          </a:prstGeom>
        </p:spPr>
        <p:txBody>
          <a:bodyPr vert="horz" lIns="91440" tIns="45720" rIns="91440" bIns="45720" rtlCol="0" anchor="ctr">
            <a:normAutofit/>
          </a:bodyPr>
          <a:lstStyle/>
          <a:p>
            <a:r>
              <a:rPr lang="en-GB"/>
              <a:t>Title</a:t>
            </a:r>
            <a:endParaRPr lang="en-US"/>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GB"/>
              <a:t>Click to edit Master text styles			</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73">
                <a:solidFill>
                  <a:schemeClr val="tx1">
                    <a:tint val="82000"/>
                  </a:schemeClr>
                </a:solidFill>
              </a:defRPr>
            </a:lvl1pPr>
          </a:lstStyle>
          <a:p>
            <a:fld id="{18CD92F8-14C6-D84A-9AFC-CAE3B83D1AF5}" type="datetimeFigureOut">
              <a:rPr lang="en-US" smtClean="0"/>
              <a:t>5/21/2026</a:t>
            </a:fld>
            <a:endParaRPr lang="en-US"/>
          </a:p>
        </p:txBody>
      </p:sp>
      <p:sp>
        <p:nvSpPr>
          <p:cNvPr id="5" name="Footer Placeholder 4"/>
          <p:cNvSpPr>
            <a:spLocks noGrp="1"/>
          </p:cNvSpPr>
          <p:nvPr>
            <p:ph type="ftr" sz="quarter" idx="3"/>
          </p:nvPr>
        </p:nvSpPr>
        <p:spPr>
          <a:xfrm>
            <a:off x="4038601" y="6356352"/>
            <a:ext cx="4114799" cy="365125"/>
          </a:xfrm>
          <a:prstGeom prst="rect">
            <a:avLst/>
          </a:prstGeom>
        </p:spPr>
        <p:txBody>
          <a:bodyPr vert="horz" lIns="91440" tIns="45720" rIns="91440" bIns="45720" rtlCol="0" anchor="ctr"/>
          <a:lstStyle>
            <a:lvl1pPr algn="ctr">
              <a:defRPr sz="1273">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73">
                <a:solidFill>
                  <a:schemeClr val="tx1">
                    <a:tint val="82000"/>
                  </a:schemeClr>
                </a:solidFill>
              </a:defRPr>
            </a:lvl1pPr>
          </a:lstStyle>
          <a:p>
            <a:fld id="{C15D767F-D798-014D-96ED-BFBC5B4F14D0}" type="slidenum">
              <a:rPr lang="en-US" smtClean="0"/>
              <a:t>‹#›</a:t>
            </a:fld>
            <a:endParaRPr lang="en-US"/>
          </a:p>
        </p:txBody>
      </p:sp>
    </p:spTree>
    <p:extLst>
      <p:ext uri="{BB962C8B-B14F-4D97-AF65-F5344CB8AC3E}">
        <p14:creationId xmlns:p14="http://schemas.microsoft.com/office/powerpoint/2010/main" val="3485831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xStyles>
    <p:titleStyle>
      <a:lvl1pPr algn="l" defTabSz="1069117" rtl="0" eaLnBrk="1" latinLnBrk="0" hangingPunct="1">
        <a:lnSpc>
          <a:spcPct val="90000"/>
        </a:lnSpc>
        <a:spcBef>
          <a:spcPct val="0"/>
        </a:spcBef>
        <a:buNone/>
        <a:defRPr sz="5144" b="1" i="0" kern="1200">
          <a:solidFill>
            <a:schemeClr val="tx1"/>
          </a:solidFill>
          <a:latin typeface="Calibri" panose="020F0502020204030204" pitchFamily="34" charset="0"/>
          <a:ea typeface="+mj-ea"/>
          <a:cs typeface="Calibri" panose="020F0502020204030204" pitchFamily="34" charset="0"/>
        </a:defRPr>
      </a:lvl1pPr>
    </p:titleStyle>
    <p:body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p:bodyStyle>
    <p:otherStyle>
      <a:defPPr>
        <a:defRPr lang="en-US"/>
      </a:defPPr>
      <a:lvl1pPr marL="0" algn="l" defTabSz="1069117" rtl="0" eaLnBrk="1" latinLnBrk="0" hangingPunct="1">
        <a:defRPr sz="2104" kern="1200">
          <a:solidFill>
            <a:schemeClr val="tx1"/>
          </a:solidFill>
          <a:latin typeface="+mn-lt"/>
          <a:ea typeface="+mn-ea"/>
          <a:cs typeface="+mn-cs"/>
        </a:defRPr>
      </a:lvl1pPr>
      <a:lvl2pPr marL="534559" algn="l" defTabSz="1069117" rtl="0" eaLnBrk="1" latinLnBrk="0" hangingPunct="1">
        <a:defRPr sz="2104" kern="1200">
          <a:solidFill>
            <a:schemeClr val="tx1"/>
          </a:solidFill>
          <a:latin typeface="+mn-lt"/>
          <a:ea typeface="+mn-ea"/>
          <a:cs typeface="+mn-cs"/>
        </a:defRPr>
      </a:lvl2pPr>
      <a:lvl3pPr marL="1069117" algn="l" defTabSz="1069117" rtl="0" eaLnBrk="1" latinLnBrk="0" hangingPunct="1">
        <a:defRPr sz="2104" kern="1200">
          <a:solidFill>
            <a:schemeClr val="tx1"/>
          </a:solidFill>
          <a:latin typeface="+mn-lt"/>
          <a:ea typeface="+mn-ea"/>
          <a:cs typeface="+mn-cs"/>
        </a:defRPr>
      </a:lvl3pPr>
      <a:lvl4pPr marL="1603678" algn="l" defTabSz="1069117" rtl="0" eaLnBrk="1" latinLnBrk="0" hangingPunct="1">
        <a:defRPr sz="2104" kern="1200">
          <a:solidFill>
            <a:schemeClr val="tx1"/>
          </a:solidFill>
          <a:latin typeface="+mn-lt"/>
          <a:ea typeface="+mn-ea"/>
          <a:cs typeface="+mn-cs"/>
        </a:defRPr>
      </a:lvl4pPr>
      <a:lvl5pPr marL="2138236" algn="l" defTabSz="1069117" rtl="0" eaLnBrk="1" latinLnBrk="0" hangingPunct="1">
        <a:defRPr sz="2104" kern="1200">
          <a:solidFill>
            <a:schemeClr val="tx1"/>
          </a:solidFill>
          <a:latin typeface="+mn-lt"/>
          <a:ea typeface="+mn-ea"/>
          <a:cs typeface="+mn-cs"/>
        </a:defRPr>
      </a:lvl5pPr>
      <a:lvl6pPr marL="2672795" algn="l" defTabSz="1069117" rtl="0" eaLnBrk="1" latinLnBrk="0" hangingPunct="1">
        <a:defRPr sz="2104" kern="1200">
          <a:solidFill>
            <a:schemeClr val="tx1"/>
          </a:solidFill>
          <a:latin typeface="+mn-lt"/>
          <a:ea typeface="+mn-ea"/>
          <a:cs typeface="+mn-cs"/>
        </a:defRPr>
      </a:lvl6pPr>
      <a:lvl7pPr marL="3207354" algn="l" defTabSz="1069117" rtl="0" eaLnBrk="1" latinLnBrk="0" hangingPunct="1">
        <a:defRPr sz="2104" kern="1200">
          <a:solidFill>
            <a:schemeClr val="tx1"/>
          </a:solidFill>
          <a:latin typeface="+mn-lt"/>
          <a:ea typeface="+mn-ea"/>
          <a:cs typeface="+mn-cs"/>
        </a:defRPr>
      </a:lvl7pPr>
      <a:lvl8pPr marL="3741914" algn="l" defTabSz="1069117" rtl="0" eaLnBrk="1" latinLnBrk="0" hangingPunct="1">
        <a:defRPr sz="2104" kern="1200">
          <a:solidFill>
            <a:schemeClr val="tx1"/>
          </a:solidFill>
          <a:latin typeface="+mn-lt"/>
          <a:ea typeface="+mn-ea"/>
          <a:cs typeface="+mn-cs"/>
        </a:defRPr>
      </a:lvl8pPr>
      <a:lvl9pPr marL="4276473" algn="l" defTabSz="1069117" rtl="0" eaLnBrk="1" latinLnBrk="0" hangingPunct="1">
        <a:defRPr sz="21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17_27486AE2.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hyperlink" Target="https://my.christchurchcitylibraries.com/puawaitanga-o-te-ringa/the-tukutuku-panels/" TargetMode="External"/><Relationship Id="rId7"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hyperlink" Target="https://www.whatucreative.com/products/tukutuku-toi-kit-mini-natural" TargetMode="External"/><Relationship Id="rId5" Type="http://schemas.openxmlformats.org/officeDocument/2006/relationships/hyperlink" Target="https://teara.govt.nz/en/interactive/43489/types-of-tukutuku-designs" TargetMode="External"/><Relationship Id="rId4" Type="http://schemas.openxmlformats.org/officeDocument/2006/relationships/hyperlink" Target="https://www.youtube.com/@whatucreativ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1D_6ED7805.xml"/><Relationship Id="rId2" Type="http://schemas.openxmlformats.org/officeDocument/2006/relationships/notesSlide" Target="../notesSlides/notesSlide3.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hyperlink" Target="https://cms-devtest.govettbrewster.com/miharo/learning-programmes-folder/street-art-explorers" TargetMode="External"/><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hyperlink" Target="https://cms-devtest.govettbrewster.com/miharo/learning-programmes-folder/taonga-puoro-i-musical-instruments"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0F_6023DDD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microsoft.com/office/2018/10/relationships/comments" Target="../comments/modernComment_106_45C6A8CC.xml"/><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video" Target="https://www.youtube.com/embed/iND9zYSk_2w?feature=oembed"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video" Target="https://www.youtube.com/embed/NeO7CSAokVA?feature=oembed" TargetMode="External"/><Relationship Id="rId6" Type="http://schemas.openxmlformats.org/officeDocument/2006/relationships/image" Target="../media/image23.png"/><Relationship Id="rId5" Type="http://schemas.openxmlformats.org/officeDocument/2006/relationships/image" Target="../media/image40.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63EE89-40F3-3EB3-0DFD-514CF9150DC2}"/>
              </a:ext>
            </a:extLst>
          </p:cNvPr>
          <p:cNvSpPr>
            <a:spLocks noGrp="1"/>
          </p:cNvSpPr>
          <p:nvPr>
            <p:ph type="body" sz="quarter" idx="10"/>
          </p:nvPr>
        </p:nvSpPr>
        <p:spPr>
          <a:xfrm>
            <a:off x="727838" y="5093963"/>
            <a:ext cx="7191975" cy="673100"/>
          </a:xfrm>
        </p:spPr>
        <p:txBody>
          <a:bodyPr vert="horz" lIns="91440" tIns="45720" rIns="91440" bIns="45720" rtlCol="0" anchor="t">
            <a:noAutofit/>
          </a:bodyPr>
          <a:lstStyle/>
          <a:p>
            <a:pPr marL="266700" indent="-266700"/>
            <a:r>
              <a:rPr lang="en-US" sz="4800">
                <a:latin typeface="Calibri"/>
                <a:ea typeface="Calibri"/>
                <a:cs typeface="Calibri"/>
              </a:rPr>
              <a:t>Tukutuku I Lattice Panels</a:t>
            </a:r>
            <a:endParaRPr lang="en-US" sz="4800" b="0">
              <a:latin typeface="Calibri"/>
              <a:ea typeface="Calibri"/>
              <a:cs typeface="Calibri"/>
            </a:endParaRPr>
          </a:p>
        </p:txBody>
      </p:sp>
      <p:sp>
        <p:nvSpPr>
          <p:cNvPr id="5" name="Rectangle 4">
            <a:extLst>
              <a:ext uri="{FF2B5EF4-FFF2-40B4-BE49-F238E27FC236}">
                <a16:creationId xmlns:a16="http://schemas.microsoft.com/office/drawing/2014/main" id="{D64E1002-2737-31D4-101F-A9F3B17A9053}"/>
              </a:ext>
            </a:extLst>
          </p:cNvPr>
          <p:cNvSpPr/>
          <p:nvPr/>
        </p:nvSpPr>
        <p:spPr>
          <a:xfrm>
            <a:off x="1502760" y="2356962"/>
            <a:ext cx="4713925" cy="20247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lorful text on a black background&#10;&#10;AI-generated content may be incorrect.">
            <a:extLst>
              <a:ext uri="{FF2B5EF4-FFF2-40B4-BE49-F238E27FC236}">
                <a16:creationId xmlns:a16="http://schemas.microsoft.com/office/drawing/2014/main" id="{58C586BD-5646-0397-6CB9-AD18E705EB46}"/>
              </a:ext>
            </a:extLst>
          </p:cNvPr>
          <p:cNvPicPr>
            <a:picLocks noChangeAspect="1"/>
          </p:cNvPicPr>
          <p:nvPr/>
        </p:nvPicPr>
        <p:blipFill>
          <a:blip r:embed="rId3"/>
          <a:stretch>
            <a:fillRect/>
          </a:stretch>
        </p:blipFill>
        <p:spPr>
          <a:xfrm>
            <a:off x="1665478" y="2561412"/>
            <a:ext cx="3580272" cy="1621114"/>
          </a:xfrm>
          <a:prstGeom prst="rect">
            <a:avLst/>
          </a:prstGeom>
        </p:spPr>
      </p:pic>
    </p:spTree>
    <p:extLst>
      <p:ext uri="{BB962C8B-B14F-4D97-AF65-F5344CB8AC3E}">
        <p14:creationId xmlns:p14="http://schemas.microsoft.com/office/powerpoint/2010/main" val="6590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D4F5192A-250F-BE04-03C8-3FAF0A6EBAE5}"/>
              </a:ext>
            </a:extLst>
          </p:cNvPr>
          <p:cNvSpPr txBox="1">
            <a:spLocks/>
          </p:cNvSpPr>
          <p:nvPr/>
        </p:nvSpPr>
        <p:spPr>
          <a:xfrm>
            <a:off x="506223" y="476230"/>
            <a:ext cx="8875160" cy="67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9473"/>
                </a:solidFill>
                <a:latin typeface="Calibri"/>
                <a:ea typeface="Calibri"/>
                <a:cs typeface="Calibri"/>
              </a:rPr>
              <a:t>Natural materials used to make Tukutuku</a:t>
            </a:r>
            <a:endParaRPr lang="en-US" sz="4000" b="1" dirty="0">
              <a:solidFill>
                <a:srgbClr val="009473"/>
              </a:solidFill>
              <a:ea typeface="Calibri" panose="020F0502020204030204" pitchFamily="34" charset="0"/>
            </a:endParaRPr>
          </a:p>
        </p:txBody>
      </p:sp>
      <p:sp>
        <p:nvSpPr>
          <p:cNvPr id="10" name="Text Placeholder 5">
            <a:extLst>
              <a:ext uri="{FF2B5EF4-FFF2-40B4-BE49-F238E27FC236}">
                <a16:creationId xmlns:a16="http://schemas.microsoft.com/office/drawing/2014/main" id="{CD18BC86-D47B-1785-15B4-70EA3B8EB11D}"/>
              </a:ext>
            </a:extLst>
          </p:cNvPr>
          <p:cNvSpPr txBox="1">
            <a:spLocks/>
          </p:cNvSpPr>
          <p:nvPr/>
        </p:nvSpPr>
        <p:spPr>
          <a:xfrm>
            <a:off x="190252" y="1411964"/>
            <a:ext cx="11670669" cy="806891"/>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indent="0">
              <a:lnSpc>
                <a:spcPct val="150000"/>
              </a:lnSpc>
              <a:buNone/>
            </a:pPr>
            <a:r>
              <a:rPr lang="en-US" sz="3200" dirty="0">
                <a:solidFill>
                  <a:schemeClr val="accent1"/>
                </a:solidFill>
                <a:latin typeface="Calibri"/>
                <a:ea typeface="Calibri"/>
                <a:cs typeface="Calibri"/>
              </a:rPr>
              <a:t>    </a:t>
            </a:r>
            <a:endParaRPr lang="en-US" sz="3200" dirty="0">
              <a:solidFill>
                <a:schemeClr val="accent1"/>
              </a:solidFill>
              <a:ea typeface="Calibri" panose="020F0502020204030204" pitchFamily="34" charset="0"/>
            </a:endParaRPr>
          </a:p>
          <a:p>
            <a:pPr marL="1200150" indent="0">
              <a:lnSpc>
                <a:spcPct val="150000"/>
              </a:lnSpc>
              <a:buNone/>
            </a:pPr>
            <a:endParaRPr lang="en-US" sz="3200" dirty="0">
              <a:solidFill>
                <a:srgbClr val="000000"/>
              </a:solidFill>
              <a:ea typeface="Calibri" panose="020F0502020204030204" pitchFamily="34" charset="0"/>
            </a:endParaRPr>
          </a:p>
          <a:p>
            <a:pPr marL="1200150" indent="0">
              <a:lnSpc>
                <a:spcPct val="150000"/>
              </a:lnSpc>
              <a:buNone/>
            </a:pPr>
            <a:endParaRPr lang="en-US" sz="3200" dirty="0">
              <a:solidFill>
                <a:srgbClr val="000000"/>
              </a:solidFill>
              <a:latin typeface="Calibri"/>
              <a:ea typeface="Calibri"/>
              <a:cs typeface="Calibri"/>
            </a:endParaRPr>
          </a:p>
        </p:txBody>
      </p:sp>
      <p:pic>
        <p:nvPicPr>
          <p:cNvPr id="11" name="Picture Placeholder 10" descr="New Zealand Native Grass - Toitoi Stock Image - Image of colored ...">
            <a:extLst>
              <a:ext uri="{FF2B5EF4-FFF2-40B4-BE49-F238E27FC236}">
                <a16:creationId xmlns:a16="http://schemas.microsoft.com/office/drawing/2014/main" id="{BA984D02-6CD9-AC6A-3CA7-077693B02222}"/>
              </a:ext>
            </a:extLst>
          </p:cNvPr>
          <p:cNvPicPr>
            <a:picLocks noChangeAspect="1"/>
          </p:cNvPicPr>
          <p:nvPr/>
        </p:nvPicPr>
        <p:blipFill>
          <a:blip r:embed="rId3"/>
          <a:srcRect t="3448" b="3448"/>
          <a:stretch/>
        </p:blipFill>
        <p:spPr>
          <a:xfrm>
            <a:off x="692447" y="1411964"/>
            <a:ext cx="1596114" cy="2394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descr="Close-up of a cattail plant&#10;&#10;AI-generated content may be incorrect.">
            <a:extLst>
              <a:ext uri="{FF2B5EF4-FFF2-40B4-BE49-F238E27FC236}">
                <a16:creationId xmlns:a16="http://schemas.microsoft.com/office/drawing/2014/main" id="{9B8FD92B-BBF3-CC94-1739-D7670136BC07}"/>
              </a:ext>
            </a:extLst>
          </p:cNvPr>
          <p:cNvPicPr>
            <a:picLocks noChangeAspect="1"/>
          </p:cNvPicPr>
          <p:nvPr/>
        </p:nvPicPr>
        <p:blipFill>
          <a:blip r:embed="rId4"/>
          <a:srcRect t="92" r="32203" b="240"/>
          <a:stretch>
            <a:fillRect/>
          </a:stretch>
        </p:blipFill>
        <p:spPr>
          <a:xfrm>
            <a:off x="6007698" y="1411964"/>
            <a:ext cx="1596114" cy="2394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 Placeholder 2">
            <a:extLst>
              <a:ext uri="{FF2B5EF4-FFF2-40B4-BE49-F238E27FC236}">
                <a16:creationId xmlns:a16="http://schemas.microsoft.com/office/drawing/2014/main" id="{167245DC-AF86-028B-D1ED-6E3E17EA8D3F}"/>
              </a:ext>
            </a:extLst>
          </p:cNvPr>
          <p:cNvSpPr txBox="1">
            <a:spLocks/>
          </p:cNvSpPr>
          <p:nvPr/>
        </p:nvSpPr>
        <p:spPr>
          <a:xfrm>
            <a:off x="2665051" y="1901920"/>
            <a:ext cx="3056943" cy="1819561"/>
          </a:xfrm>
          <a:prstGeom prst="rect">
            <a:avLst/>
          </a:prstGeom>
        </p:spPr>
        <p:txBody>
          <a:bodyPr vert="horz" lIns="91440" tIns="45720" rIns="91440" bIns="45720" rtlCol="0" anchor="t">
            <a:noAutofit/>
          </a:bodyPr>
          <a:lstStyle>
            <a:lvl1pPr marL="267280" indent="-267280" algn="l" defTabSz="1069117" rtl="0" eaLnBrk="1" latinLnBrk="0" hangingPunct="1">
              <a:lnSpc>
                <a:spcPct val="90000"/>
              </a:lnSpc>
              <a:spcBef>
                <a:spcPts val="117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lnSpc>
                <a:spcPct val="100000"/>
              </a:lnSpc>
              <a:spcBef>
                <a:spcPts val="0"/>
              </a:spcBef>
            </a:pPr>
            <a:r>
              <a:rPr lang="en-US" sz="1800" b="0" dirty="0" err="1">
                <a:solidFill>
                  <a:srgbClr val="000000"/>
                </a:solidFill>
                <a:latin typeface="Calibri"/>
                <a:ea typeface="Calibri"/>
                <a:cs typeface="Calibri"/>
              </a:rPr>
              <a:t>Toitoi</a:t>
            </a:r>
            <a:r>
              <a:rPr lang="en-US" sz="1800" b="0" dirty="0">
                <a:solidFill>
                  <a:srgbClr val="000000"/>
                </a:solidFill>
                <a:latin typeface="Calibri"/>
                <a:ea typeface="Calibri"/>
                <a:cs typeface="Calibri"/>
              </a:rPr>
              <a:t> is used for the back part of the panels. It is a native plant found in the wetlands and coastal areas, providing important habitat for native wildlife. </a:t>
            </a:r>
            <a:endParaRPr lang="en-US" sz="1800" dirty="0">
              <a:solidFill>
                <a:srgbClr val="000000"/>
              </a:solidFill>
              <a:latin typeface="Arial"/>
              <a:ea typeface="Calibri"/>
              <a:cs typeface="Arial"/>
            </a:endParaRPr>
          </a:p>
        </p:txBody>
      </p:sp>
      <p:sp>
        <p:nvSpPr>
          <p:cNvPr id="5" name="Text Placeholder 2">
            <a:extLst>
              <a:ext uri="{FF2B5EF4-FFF2-40B4-BE49-F238E27FC236}">
                <a16:creationId xmlns:a16="http://schemas.microsoft.com/office/drawing/2014/main" id="{A4B09024-D625-E386-EF40-3D28FB150752}"/>
              </a:ext>
            </a:extLst>
          </p:cNvPr>
          <p:cNvSpPr txBox="1">
            <a:spLocks/>
          </p:cNvSpPr>
          <p:nvPr/>
        </p:nvSpPr>
        <p:spPr>
          <a:xfrm>
            <a:off x="7981950" y="1877523"/>
            <a:ext cx="3691838" cy="2078005"/>
          </a:xfrm>
          <a:prstGeom prst="rect">
            <a:avLst/>
          </a:prstGeom>
        </p:spPr>
        <p:txBody>
          <a:bodyPr vert="horz" lIns="91440" tIns="45720" rIns="91440" bIns="45720" rtlCol="0" anchor="t">
            <a:noAutofit/>
          </a:bodyPr>
          <a:lstStyle>
            <a:lvl1pPr marL="267280" indent="-267280" algn="l" defTabSz="1069117" rtl="0" eaLnBrk="1" latinLnBrk="0" hangingPunct="1">
              <a:lnSpc>
                <a:spcPct val="90000"/>
              </a:lnSpc>
              <a:spcBef>
                <a:spcPts val="117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lnSpc>
                <a:spcPct val="100000"/>
              </a:lnSpc>
              <a:spcBef>
                <a:spcPts val="0"/>
              </a:spcBef>
            </a:pPr>
            <a:r>
              <a:rPr lang="en-US" sz="1800" b="0" dirty="0">
                <a:solidFill>
                  <a:srgbClr val="000000"/>
                </a:solidFill>
                <a:latin typeface="Calibri"/>
                <a:ea typeface="Calibri"/>
                <a:cs typeface="Calibri"/>
              </a:rPr>
              <a:t>Used for the front part of </a:t>
            </a:r>
            <a:endParaRPr lang="en-US" sz="1800" dirty="0">
              <a:latin typeface="Calibri"/>
              <a:ea typeface="Calibri" panose="020F0502020204030204" pitchFamily="34" charset="0"/>
              <a:cs typeface="Calibri"/>
            </a:endParaRPr>
          </a:p>
          <a:p>
            <a:pPr marL="0" indent="0">
              <a:lnSpc>
                <a:spcPct val="100000"/>
              </a:lnSpc>
              <a:spcBef>
                <a:spcPts val="0"/>
              </a:spcBef>
            </a:pPr>
            <a:r>
              <a:rPr lang="en-US" sz="1800" b="0" dirty="0">
                <a:solidFill>
                  <a:srgbClr val="000000"/>
                </a:solidFill>
                <a:latin typeface="Calibri"/>
                <a:ea typeface="Calibri"/>
                <a:cs typeface="Calibri"/>
              </a:rPr>
              <a:t>the panels. Also known as bullrush, the </a:t>
            </a:r>
            <a:r>
              <a:rPr lang="en-US" sz="1800" b="0" dirty="0" err="1">
                <a:solidFill>
                  <a:srgbClr val="000000"/>
                </a:solidFill>
                <a:latin typeface="Calibri"/>
                <a:ea typeface="Calibri"/>
                <a:cs typeface="Calibri"/>
              </a:rPr>
              <a:t>raupo</a:t>
            </a:r>
            <a:r>
              <a:rPr lang="en-US" sz="1800" b="0" dirty="0">
                <a:solidFill>
                  <a:srgbClr val="000000"/>
                </a:solidFill>
                <a:latin typeface="Calibri"/>
                <a:ea typeface="Calibri"/>
                <a:cs typeface="Calibri"/>
              </a:rPr>
              <a:t> is a wetland plant growing up to 4 m tall. These inhabit swamp lands in and around sheltered lakes and ponds.</a:t>
            </a:r>
            <a:endParaRPr lang="en-US" sz="1800" b="0" dirty="0">
              <a:solidFill>
                <a:srgbClr val="000000"/>
              </a:solidFill>
              <a:latin typeface="Calibri"/>
              <a:ea typeface="Calibri" panose="020F0502020204030204" pitchFamily="34" charset="0"/>
              <a:cs typeface="Calibri"/>
            </a:endParaRPr>
          </a:p>
          <a:p>
            <a:pPr marL="285750" indent="-285750">
              <a:lnSpc>
                <a:spcPct val="100000"/>
              </a:lnSpc>
              <a:spcBef>
                <a:spcPts val="0"/>
              </a:spcBef>
              <a:buFont typeface="Arial,Sans-Serif"/>
              <a:buChar char="•"/>
            </a:pPr>
            <a:endParaRPr lang="en-US" sz="1800" dirty="0">
              <a:solidFill>
                <a:srgbClr val="000000"/>
              </a:solidFill>
              <a:latin typeface="Arial"/>
              <a:ea typeface="Calibri"/>
              <a:cs typeface="Arial"/>
            </a:endParaRPr>
          </a:p>
          <a:p>
            <a:pPr marL="266700" indent="-266700"/>
            <a:endParaRPr lang="en-US" sz="1800" dirty="0">
              <a:solidFill>
                <a:srgbClr val="000000"/>
              </a:solidFill>
              <a:latin typeface="Arial"/>
              <a:ea typeface="Calibri"/>
              <a:cs typeface="Arial"/>
            </a:endParaRPr>
          </a:p>
        </p:txBody>
      </p:sp>
      <p:sp>
        <p:nvSpPr>
          <p:cNvPr id="7" name="TextBox 6">
            <a:extLst>
              <a:ext uri="{FF2B5EF4-FFF2-40B4-BE49-F238E27FC236}">
                <a16:creationId xmlns:a16="http://schemas.microsoft.com/office/drawing/2014/main" id="{4A555E6A-31A8-7952-05AD-6A911099E205}"/>
              </a:ext>
            </a:extLst>
          </p:cNvPr>
          <p:cNvSpPr txBox="1"/>
          <p:nvPr/>
        </p:nvSpPr>
        <p:spPr>
          <a:xfrm>
            <a:off x="7981950" y="1299225"/>
            <a:ext cx="1854746" cy="523220"/>
          </a:xfrm>
          <a:prstGeom prst="rect">
            <a:avLst/>
          </a:prstGeom>
          <a:noFill/>
        </p:spPr>
        <p:txBody>
          <a:bodyPr wrap="square">
            <a:spAutoFit/>
          </a:bodyPr>
          <a:lstStyle/>
          <a:p>
            <a:r>
              <a:rPr lang="en-US" sz="2800" dirty="0">
                <a:solidFill>
                  <a:schemeClr val="accent1"/>
                </a:solidFill>
                <a:latin typeface="Calibri"/>
                <a:ea typeface="Calibri"/>
                <a:cs typeface="Calibri"/>
              </a:rPr>
              <a:t>Raupo </a:t>
            </a:r>
            <a:endParaRPr lang="en-NZ" sz="2800" dirty="0"/>
          </a:p>
        </p:txBody>
      </p:sp>
      <p:sp>
        <p:nvSpPr>
          <p:cNvPr id="13" name="TextBox 12">
            <a:extLst>
              <a:ext uri="{FF2B5EF4-FFF2-40B4-BE49-F238E27FC236}">
                <a16:creationId xmlns:a16="http://schemas.microsoft.com/office/drawing/2014/main" id="{4E30DA6F-7968-7FD9-258C-3BBF4095EDD9}"/>
              </a:ext>
            </a:extLst>
          </p:cNvPr>
          <p:cNvSpPr txBox="1"/>
          <p:nvPr/>
        </p:nvSpPr>
        <p:spPr>
          <a:xfrm>
            <a:off x="2646770" y="1344946"/>
            <a:ext cx="1636902" cy="523220"/>
          </a:xfrm>
          <a:prstGeom prst="rect">
            <a:avLst/>
          </a:prstGeom>
          <a:noFill/>
        </p:spPr>
        <p:txBody>
          <a:bodyPr wrap="square">
            <a:spAutoFit/>
          </a:bodyPr>
          <a:lstStyle/>
          <a:p>
            <a:r>
              <a:rPr lang="en-US" sz="2800" dirty="0" err="1">
                <a:solidFill>
                  <a:schemeClr val="accent1"/>
                </a:solidFill>
                <a:latin typeface="Calibri"/>
                <a:ea typeface="Calibri"/>
                <a:cs typeface="Calibri"/>
              </a:rPr>
              <a:t>Toitoi</a:t>
            </a:r>
            <a:endParaRPr lang="en-NZ" sz="2800" dirty="0"/>
          </a:p>
        </p:txBody>
      </p:sp>
      <p:sp>
        <p:nvSpPr>
          <p:cNvPr id="9" name="Text Placeholder 2">
            <a:extLst>
              <a:ext uri="{FF2B5EF4-FFF2-40B4-BE49-F238E27FC236}">
                <a16:creationId xmlns:a16="http://schemas.microsoft.com/office/drawing/2014/main" id="{30697263-4D5E-0674-E9D7-24710441BD25}"/>
              </a:ext>
            </a:extLst>
          </p:cNvPr>
          <p:cNvSpPr txBox="1">
            <a:spLocks/>
          </p:cNvSpPr>
          <p:nvPr/>
        </p:nvSpPr>
        <p:spPr>
          <a:xfrm>
            <a:off x="2616737" y="4535862"/>
            <a:ext cx="2889045" cy="2062363"/>
          </a:xfrm>
          <a:prstGeom prst="rect">
            <a:avLst/>
          </a:prstGeom>
        </p:spPr>
        <p:txBody>
          <a:bodyPr vert="horz" lIns="91440" tIns="45720" rIns="91440" bIns="45720" rtlCol="0" anchor="t">
            <a:noAutofit/>
          </a:bodyPr>
          <a:lstStyle>
            <a:lvl1pPr marL="267280" indent="-267280" algn="l" defTabSz="1069117" rtl="0" eaLnBrk="1" latinLnBrk="0" hangingPunct="1">
              <a:lnSpc>
                <a:spcPct val="90000"/>
              </a:lnSpc>
              <a:spcBef>
                <a:spcPts val="117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lnSpc>
                <a:spcPct val="100000"/>
              </a:lnSpc>
              <a:spcBef>
                <a:spcPts val="0"/>
              </a:spcBef>
            </a:pPr>
            <a:r>
              <a:rPr lang="en-US" sz="1800" b="0" dirty="0">
                <a:solidFill>
                  <a:srgbClr val="000000"/>
                </a:solidFill>
                <a:ea typeface="Calibri" panose="020F0502020204030204" pitchFamily="34" charset="0"/>
              </a:rPr>
              <a:t>Used for patterning, harakeke is unique to New Zealand and is one of our most ancient plant species. It supports wildlife by providing shelter and large food source.</a:t>
            </a:r>
            <a:endParaRPr lang="en-US" sz="1800" dirty="0">
              <a:solidFill>
                <a:srgbClr val="000000"/>
              </a:solidFill>
              <a:ea typeface="Calibri" panose="020F0502020204030204" pitchFamily="34" charset="0"/>
            </a:endParaRPr>
          </a:p>
        </p:txBody>
      </p:sp>
      <p:sp>
        <p:nvSpPr>
          <p:cNvPr id="12" name="Text Placeholder 2">
            <a:extLst>
              <a:ext uri="{FF2B5EF4-FFF2-40B4-BE49-F238E27FC236}">
                <a16:creationId xmlns:a16="http://schemas.microsoft.com/office/drawing/2014/main" id="{D09D1C6D-0288-8495-58BC-685952DDFEED}"/>
              </a:ext>
            </a:extLst>
          </p:cNvPr>
          <p:cNvSpPr txBox="1">
            <a:spLocks/>
          </p:cNvSpPr>
          <p:nvPr/>
        </p:nvSpPr>
        <p:spPr>
          <a:xfrm>
            <a:off x="7981950" y="4639146"/>
            <a:ext cx="3691838" cy="1779781"/>
          </a:xfrm>
          <a:prstGeom prst="rect">
            <a:avLst/>
          </a:prstGeom>
        </p:spPr>
        <p:txBody>
          <a:bodyPr vert="horz" lIns="91440" tIns="45720" rIns="91440" bIns="45720" rtlCol="0" anchor="t">
            <a:noAutofit/>
          </a:bodyPr>
          <a:lstStyle>
            <a:lvl1pPr marL="267280" indent="-267280" algn="l" defTabSz="1069117" rtl="0" eaLnBrk="1" latinLnBrk="0" hangingPunct="1">
              <a:lnSpc>
                <a:spcPct val="90000"/>
              </a:lnSpc>
              <a:spcBef>
                <a:spcPts val="117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lnSpc>
                <a:spcPct val="100000"/>
              </a:lnSpc>
              <a:spcBef>
                <a:spcPts val="0"/>
              </a:spcBef>
            </a:pPr>
            <a:r>
              <a:rPr lang="en-US" sz="1800" b="0" dirty="0">
                <a:solidFill>
                  <a:srgbClr val="000000"/>
                </a:solidFill>
                <a:ea typeface="Calibri" panose="020F0502020204030204" pitchFamily="34" charset="0"/>
              </a:rPr>
              <a:t> Used for patterning, </a:t>
            </a:r>
            <a:r>
              <a:rPr lang="en-US" sz="1800" b="0" dirty="0" err="1">
                <a:solidFill>
                  <a:srgbClr val="000000"/>
                </a:solidFill>
                <a:ea typeface="Calibri" panose="020F0502020204030204" pitchFamily="34" charset="0"/>
              </a:rPr>
              <a:t>pīngao</a:t>
            </a:r>
            <a:r>
              <a:rPr lang="en-US" sz="1800" b="0" dirty="0">
                <a:solidFill>
                  <a:srgbClr val="000000"/>
                </a:solidFill>
                <a:ea typeface="Calibri" panose="020F0502020204030204" pitchFamily="34" charset="0"/>
              </a:rPr>
              <a:t> is a grass-like plant, 30–90 cm tall, found on sand dunes. It is found only in New Zealand and is easily distinguished from other species that grow on sand dunes.</a:t>
            </a:r>
            <a:endParaRPr lang="en-US" sz="1800" dirty="0">
              <a:solidFill>
                <a:srgbClr val="000000"/>
              </a:solidFill>
              <a:ea typeface="Calibri" panose="020F0502020204030204" pitchFamily="34" charset="0"/>
            </a:endParaRPr>
          </a:p>
        </p:txBody>
      </p:sp>
      <p:pic>
        <p:nvPicPr>
          <p:cNvPr id="14" name="Picture 13" descr="He pā harakeke — Science Learning Hub">
            <a:extLst>
              <a:ext uri="{FF2B5EF4-FFF2-40B4-BE49-F238E27FC236}">
                <a16:creationId xmlns:a16="http://schemas.microsoft.com/office/drawing/2014/main" id="{9031B44E-B67C-2468-BDA3-EC5CEB19964C}"/>
              </a:ext>
            </a:extLst>
          </p:cNvPr>
          <p:cNvPicPr>
            <a:picLocks noChangeAspect="1"/>
          </p:cNvPicPr>
          <p:nvPr/>
        </p:nvPicPr>
        <p:blipFill>
          <a:blip r:embed="rId5"/>
          <a:srcRect t="106" r="51067" b="-327"/>
          <a:stretch>
            <a:fillRect/>
          </a:stretch>
        </p:blipFill>
        <p:spPr>
          <a:xfrm>
            <a:off x="692447" y="4084510"/>
            <a:ext cx="1597689" cy="2394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Golden Sand Sedge Pingao Growing On Stock Photo 1080907256 | Shutterstock">
            <a:extLst>
              <a:ext uri="{FF2B5EF4-FFF2-40B4-BE49-F238E27FC236}">
                <a16:creationId xmlns:a16="http://schemas.microsoft.com/office/drawing/2014/main" id="{F20E58BD-4F85-4737-747B-2EC7D42BC9C7}"/>
              </a:ext>
            </a:extLst>
          </p:cNvPr>
          <p:cNvPicPr>
            <a:picLocks noChangeAspect="1"/>
          </p:cNvPicPr>
          <p:nvPr/>
        </p:nvPicPr>
        <p:blipFill>
          <a:blip r:embed="rId6"/>
          <a:srcRect l="47023" r="8557" b="8049"/>
          <a:stretch>
            <a:fillRect/>
          </a:stretch>
        </p:blipFill>
        <p:spPr>
          <a:xfrm>
            <a:off x="6008611" y="4105925"/>
            <a:ext cx="1595201" cy="23941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TextBox 15">
            <a:extLst>
              <a:ext uri="{FF2B5EF4-FFF2-40B4-BE49-F238E27FC236}">
                <a16:creationId xmlns:a16="http://schemas.microsoft.com/office/drawing/2014/main" id="{334F619F-3F4A-D3FC-F1AA-44B2E1069551}"/>
              </a:ext>
            </a:extLst>
          </p:cNvPr>
          <p:cNvSpPr txBox="1"/>
          <p:nvPr/>
        </p:nvSpPr>
        <p:spPr>
          <a:xfrm>
            <a:off x="8097116" y="4035727"/>
            <a:ext cx="1854746" cy="523220"/>
          </a:xfrm>
          <a:prstGeom prst="rect">
            <a:avLst/>
          </a:prstGeom>
          <a:noFill/>
        </p:spPr>
        <p:txBody>
          <a:bodyPr wrap="square">
            <a:spAutoFit/>
          </a:bodyPr>
          <a:lstStyle/>
          <a:p>
            <a:r>
              <a:rPr lang="en-US" sz="2800" dirty="0" err="1">
                <a:solidFill>
                  <a:schemeClr val="accent1"/>
                </a:solidFill>
                <a:latin typeface="Calibri"/>
                <a:ea typeface="Calibri"/>
                <a:cs typeface="Calibri"/>
              </a:rPr>
              <a:t>Pīngao</a:t>
            </a:r>
            <a:r>
              <a:rPr lang="en-US" sz="2800" dirty="0">
                <a:solidFill>
                  <a:schemeClr val="accent1"/>
                </a:solidFill>
                <a:latin typeface="Calibri"/>
                <a:ea typeface="Calibri"/>
                <a:cs typeface="Calibri"/>
              </a:rPr>
              <a:t> </a:t>
            </a:r>
            <a:endParaRPr lang="en-NZ" sz="2800" dirty="0"/>
          </a:p>
        </p:txBody>
      </p:sp>
      <p:sp>
        <p:nvSpPr>
          <p:cNvPr id="17" name="TextBox 16">
            <a:extLst>
              <a:ext uri="{FF2B5EF4-FFF2-40B4-BE49-F238E27FC236}">
                <a16:creationId xmlns:a16="http://schemas.microsoft.com/office/drawing/2014/main" id="{283FF6A2-C175-FB11-818A-0537145CA7E9}"/>
              </a:ext>
            </a:extLst>
          </p:cNvPr>
          <p:cNvSpPr txBox="1"/>
          <p:nvPr/>
        </p:nvSpPr>
        <p:spPr>
          <a:xfrm>
            <a:off x="2607212" y="3945624"/>
            <a:ext cx="1854746" cy="523220"/>
          </a:xfrm>
          <a:prstGeom prst="rect">
            <a:avLst/>
          </a:prstGeom>
          <a:noFill/>
        </p:spPr>
        <p:txBody>
          <a:bodyPr wrap="square">
            <a:spAutoFit/>
          </a:bodyPr>
          <a:lstStyle/>
          <a:p>
            <a:r>
              <a:rPr lang="en-US" sz="2800" dirty="0">
                <a:solidFill>
                  <a:schemeClr val="accent1"/>
                </a:solidFill>
                <a:latin typeface="Calibri"/>
                <a:ea typeface="Calibri"/>
                <a:cs typeface="Calibri"/>
              </a:rPr>
              <a:t>Harakeke </a:t>
            </a:r>
            <a:endParaRPr lang="en-NZ" sz="2800" dirty="0"/>
          </a:p>
        </p:txBody>
      </p:sp>
    </p:spTree>
    <p:extLst>
      <p:ext uri="{BB962C8B-B14F-4D97-AF65-F5344CB8AC3E}">
        <p14:creationId xmlns:p14="http://schemas.microsoft.com/office/powerpoint/2010/main" val="15691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13" grpId="0"/>
      <p:bldP spid="9" grpId="0"/>
      <p:bldP spid="12"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white and tan cross pattern&#10;&#10;AI-generated content may be incorrect.">
            <a:extLst>
              <a:ext uri="{FF2B5EF4-FFF2-40B4-BE49-F238E27FC236}">
                <a16:creationId xmlns:a16="http://schemas.microsoft.com/office/drawing/2014/main" id="{835891DB-9C2D-D016-BEE6-F074151784E5}"/>
              </a:ext>
            </a:extLst>
          </p:cNvPr>
          <p:cNvPicPr/>
          <p:nvPr/>
        </p:nvPicPr>
        <p:blipFill>
          <a:blip r:embed="rId2">
            <a:alphaModFix amt="20000"/>
            <a:extLst>
              <a:ext uri="{28A0092B-C50C-407E-A947-70E740481C1C}">
                <a14:useLocalDpi xmlns:a14="http://schemas.microsoft.com/office/drawing/2010/main"/>
              </a:ext>
            </a:extLst>
          </a:blip>
          <a:stretch>
            <a:fillRect/>
          </a:stretch>
        </p:blipFill>
        <p:spPr>
          <a:xfrm>
            <a:off x="-1978952" y="4219478"/>
            <a:ext cx="5061317" cy="5061317"/>
          </a:xfrm>
          <a:prstGeom prst="rect">
            <a:avLst/>
          </a:prstGeom>
        </p:spPr>
      </p:pic>
      <p:pic>
        <p:nvPicPr>
          <p:cNvPr id="5" name="Picture 4" descr="A white and tan cross pattern&#10;&#10;AI-generated content may be incorrect.">
            <a:extLst>
              <a:ext uri="{FF2B5EF4-FFF2-40B4-BE49-F238E27FC236}">
                <a16:creationId xmlns:a16="http://schemas.microsoft.com/office/drawing/2014/main" id="{C4A19357-79DD-AC90-D429-C80132572CBE}"/>
              </a:ext>
            </a:extLst>
          </p:cNvPr>
          <p:cNvPicPr/>
          <p:nvPr/>
        </p:nvPicPr>
        <p:blipFill>
          <a:blip r:embed="rId2">
            <a:alphaModFix amt="20000"/>
            <a:extLst>
              <a:ext uri="{28A0092B-C50C-407E-A947-70E740481C1C}">
                <a14:useLocalDpi xmlns:a14="http://schemas.microsoft.com/office/drawing/2010/main"/>
              </a:ext>
            </a:extLst>
          </a:blip>
          <a:stretch>
            <a:fillRect/>
          </a:stretch>
        </p:blipFill>
        <p:spPr>
          <a:xfrm>
            <a:off x="8305159" y="-1806618"/>
            <a:ext cx="5061317" cy="5061317"/>
          </a:xfrm>
          <a:prstGeom prst="rect">
            <a:avLst/>
          </a:prstGeom>
        </p:spPr>
      </p:pic>
      <p:sp>
        <p:nvSpPr>
          <p:cNvPr id="11" name="Text Placeholder 1">
            <a:extLst>
              <a:ext uri="{FF2B5EF4-FFF2-40B4-BE49-F238E27FC236}">
                <a16:creationId xmlns:a16="http://schemas.microsoft.com/office/drawing/2014/main" id="{5C1C6C3C-6098-7779-A46A-4681E4C2EB8C}"/>
              </a:ext>
            </a:extLst>
          </p:cNvPr>
          <p:cNvSpPr txBox="1">
            <a:spLocks/>
          </p:cNvSpPr>
          <p:nvPr/>
        </p:nvSpPr>
        <p:spPr>
          <a:xfrm>
            <a:off x="400049" y="2206307"/>
            <a:ext cx="5196659" cy="424521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None/>
            </a:pPr>
            <a:r>
              <a:rPr lang="en-US" sz="1800" dirty="0">
                <a:solidFill>
                  <a:srgbClr val="019373"/>
                </a:solidFill>
                <a:latin typeface="Calibri"/>
                <a:ea typeface="Calibri"/>
                <a:cs typeface="Calibri"/>
              </a:rPr>
              <a:t>Pg.8. Geometry task:</a:t>
            </a:r>
            <a:endParaRPr lang="en-US" sz="1800" dirty="0">
              <a:latin typeface="Calibri"/>
              <a:ea typeface="Calibri"/>
              <a:cs typeface="Calibri"/>
            </a:endParaRPr>
          </a:p>
          <a:p>
            <a:pPr>
              <a:lnSpc>
                <a:spcPct val="100000"/>
              </a:lnSpc>
              <a:buNone/>
            </a:pPr>
            <a:r>
              <a:rPr lang="en-US" sz="1800" b="1" dirty="0">
                <a:solidFill>
                  <a:srgbClr val="000000"/>
                </a:solidFill>
                <a:latin typeface="Calibri"/>
                <a:ea typeface="Calibri"/>
                <a:cs typeface="Calibri"/>
              </a:rPr>
              <a:t>Shape: </a:t>
            </a:r>
            <a:r>
              <a:rPr lang="en-US" sz="1800" dirty="0">
                <a:latin typeface="Calibri"/>
                <a:ea typeface="Calibri"/>
                <a:cs typeface="Calibri"/>
              </a:rPr>
              <a:t>Classify plane shapes</a:t>
            </a:r>
          </a:p>
          <a:p>
            <a:pPr>
              <a:lnSpc>
                <a:spcPct val="100000"/>
              </a:lnSpc>
              <a:buNone/>
            </a:pPr>
            <a:r>
              <a:rPr lang="en-US" sz="1800" b="1" dirty="0">
                <a:latin typeface="Calibri"/>
                <a:ea typeface="Calibri"/>
                <a:cs typeface="Calibri"/>
              </a:rPr>
              <a:t>Position and Orientation: </a:t>
            </a:r>
            <a:r>
              <a:rPr lang="en-US" sz="1800" dirty="0">
                <a:latin typeface="Calibri"/>
                <a:ea typeface="Calibri"/>
                <a:cs typeface="Calibri"/>
              </a:rPr>
              <a:t>Positions relative to each shape/pattern</a:t>
            </a:r>
          </a:p>
          <a:p>
            <a:pPr>
              <a:lnSpc>
                <a:spcPct val="100000"/>
              </a:lnSpc>
              <a:buNone/>
            </a:pPr>
            <a:r>
              <a:rPr lang="en-US" sz="1800" b="1" dirty="0">
                <a:latin typeface="Calibri"/>
                <a:ea typeface="Calibri"/>
                <a:cs typeface="Calibri"/>
              </a:rPr>
              <a:t>Transformation:</a:t>
            </a:r>
            <a:r>
              <a:rPr lang="en-US" sz="1800" dirty="0">
                <a:latin typeface="Calibri"/>
                <a:ea typeface="Calibri"/>
                <a:cs typeface="Calibri"/>
              </a:rPr>
              <a:t> Reflection, Rotation, Repetition</a:t>
            </a:r>
          </a:p>
          <a:p>
            <a:pPr>
              <a:lnSpc>
                <a:spcPct val="100000"/>
              </a:lnSpc>
              <a:buNone/>
            </a:pPr>
            <a:r>
              <a:rPr lang="en-US" sz="1800" b="1" dirty="0">
                <a:latin typeface="Calibri"/>
                <a:ea typeface="Calibri"/>
                <a:cs typeface="Calibri"/>
              </a:rPr>
              <a:t>NB: </a:t>
            </a:r>
            <a:r>
              <a:rPr lang="en-US" sz="1800" dirty="0">
                <a:latin typeface="Calibri"/>
                <a:ea typeface="Calibri"/>
                <a:cs typeface="Calibri"/>
              </a:rPr>
              <a:t>This particular pattern shows the </a:t>
            </a:r>
            <a:r>
              <a:rPr lang="en-US" sz="1800" dirty="0" err="1">
                <a:latin typeface="Calibri"/>
                <a:ea typeface="Calibri"/>
                <a:cs typeface="Calibri"/>
              </a:rPr>
              <a:t>patikitiki</a:t>
            </a:r>
            <a:r>
              <a:rPr lang="en-US" sz="1800" dirty="0">
                <a:latin typeface="Calibri"/>
                <a:ea typeface="Calibri"/>
                <a:cs typeface="Calibri"/>
              </a:rPr>
              <a:t> or flounder (representing sustainability)</a:t>
            </a:r>
          </a:p>
          <a:p>
            <a:pPr>
              <a:lnSpc>
                <a:spcPct val="100000"/>
              </a:lnSpc>
              <a:buNone/>
            </a:pPr>
            <a:r>
              <a:rPr lang="en-US" sz="1800" b="1" dirty="0">
                <a:latin typeface="Calibri"/>
                <a:ea typeface="Calibri"/>
                <a:cs typeface="Calibri"/>
              </a:rPr>
              <a:t>Task:</a:t>
            </a:r>
            <a:r>
              <a:rPr lang="en-US" sz="1800" dirty="0">
                <a:latin typeface="Calibri"/>
                <a:ea typeface="Calibri"/>
                <a:cs typeface="Calibri"/>
              </a:rPr>
              <a:t> Have students draw a pattern on a grid paper to create a full panel</a:t>
            </a:r>
          </a:p>
        </p:txBody>
      </p:sp>
      <p:sp>
        <p:nvSpPr>
          <p:cNvPr id="8" name="Text Placeholder 2">
            <a:extLst>
              <a:ext uri="{FF2B5EF4-FFF2-40B4-BE49-F238E27FC236}">
                <a16:creationId xmlns:a16="http://schemas.microsoft.com/office/drawing/2014/main" id="{9FE28CA9-330D-2099-D70B-FA8350FAD2F7}"/>
              </a:ext>
            </a:extLst>
          </p:cNvPr>
          <p:cNvSpPr txBox="1">
            <a:spLocks/>
          </p:cNvSpPr>
          <p:nvPr/>
        </p:nvSpPr>
        <p:spPr>
          <a:xfrm>
            <a:off x="6096000" y="869431"/>
            <a:ext cx="7758325" cy="67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dirty="0">
                <a:solidFill>
                  <a:srgbClr val="009473"/>
                </a:solidFill>
                <a:latin typeface="Calibri"/>
                <a:ea typeface="Calibri"/>
                <a:cs typeface="Calibri"/>
              </a:rPr>
              <a:t>Teaching Resources</a:t>
            </a:r>
          </a:p>
        </p:txBody>
      </p:sp>
      <p:sp>
        <p:nvSpPr>
          <p:cNvPr id="4" name="Text Placeholder 1">
            <a:extLst>
              <a:ext uri="{FF2B5EF4-FFF2-40B4-BE49-F238E27FC236}">
                <a16:creationId xmlns:a16="http://schemas.microsoft.com/office/drawing/2014/main" id="{6D769268-AD32-03A8-10E5-A0982198B9DC}"/>
              </a:ext>
            </a:extLst>
          </p:cNvPr>
          <p:cNvSpPr txBox="1">
            <a:spLocks/>
          </p:cNvSpPr>
          <p:nvPr/>
        </p:nvSpPr>
        <p:spPr>
          <a:xfrm>
            <a:off x="6064768" y="2206307"/>
            <a:ext cx="5547692" cy="546174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pPr>
            <a:r>
              <a:rPr lang="en-US" sz="1600" b="1" dirty="0">
                <a:solidFill>
                  <a:srgbClr val="0E2841"/>
                </a:solidFill>
                <a:latin typeface="Calibri"/>
                <a:ea typeface="Calibri"/>
                <a:cs typeface="Calibri"/>
              </a:rPr>
              <a:t>Web links</a:t>
            </a:r>
            <a:endParaRPr lang="en-US" sz="1600" dirty="0">
              <a:ea typeface="Calibri"/>
            </a:endParaRPr>
          </a:p>
          <a:p>
            <a:pPr marL="0" indent="0">
              <a:buNone/>
            </a:pPr>
            <a:r>
              <a:rPr lang="en-US" sz="1600" dirty="0">
                <a:latin typeface="Calibri"/>
                <a:ea typeface="Calibri"/>
                <a:cs typeface="Calibri"/>
                <a:hlinkClick r:id="rId3"/>
              </a:rPr>
              <a:t>https://my.christchurchcitylibraries.com/puawaitanga-o-te-ringa/the-tukutuku-panels/</a:t>
            </a:r>
            <a:endParaRPr lang="en-US" sz="1600" dirty="0">
              <a:ea typeface="Calibri"/>
            </a:endParaRPr>
          </a:p>
          <a:p>
            <a:pPr marL="0" indent="0">
              <a:buNone/>
            </a:pPr>
            <a:r>
              <a:rPr lang="en-US" sz="1600" dirty="0">
                <a:latin typeface="Calibri"/>
                <a:ea typeface="Calibri"/>
                <a:cs typeface="Calibri"/>
                <a:hlinkClick r:id="rId4"/>
              </a:rPr>
              <a:t>https://www.youtube.com/@whatucreative</a:t>
            </a:r>
            <a:endParaRPr lang="en-US" sz="1600" dirty="0">
              <a:ea typeface="Calibri"/>
            </a:endParaRPr>
          </a:p>
          <a:p>
            <a:pPr marL="0" indent="0">
              <a:buNone/>
            </a:pPr>
            <a:r>
              <a:rPr lang="en-US" sz="1600" dirty="0">
                <a:latin typeface="Calibri"/>
                <a:ea typeface="Calibri"/>
                <a:cs typeface="Calibri"/>
                <a:hlinkClick r:id="rId5"/>
              </a:rPr>
              <a:t>https://teara.govt.nz/en/interactive/43489/types-of-tukutuku-designs</a:t>
            </a:r>
            <a:endParaRPr lang="en-US" sz="1600" dirty="0">
              <a:latin typeface="Calibri"/>
              <a:ea typeface="Calibri"/>
              <a:cs typeface="Calibri"/>
            </a:endParaRPr>
          </a:p>
          <a:p>
            <a:pPr marL="0" indent="0">
              <a:buNone/>
            </a:pPr>
            <a:r>
              <a:rPr lang="en-US" sz="1600" dirty="0">
                <a:latin typeface="Calibri"/>
                <a:ea typeface="Calibri"/>
                <a:cs typeface="Calibri"/>
                <a:hlinkClick r:id="rId6"/>
              </a:rPr>
              <a:t>https://www.whatucreative.com/products/tukutuku-toi-kit-mini-natural</a:t>
            </a:r>
            <a:endParaRPr lang="en-US" sz="1600" dirty="0">
              <a:latin typeface="Calibri"/>
              <a:ea typeface="Calibri"/>
              <a:cs typeface="Calibri"/>
            </a:endParaRPr>
          </a:p>
          <a:p>
            <a:pPr indent="0">
              <a:buNone/>
            </a:pPr>
            <a:endParaRPr lang="en-US" sz="1600" dirty="0">
              <a:ea typeface="Calibri" panose="020F0502020204030204" pitchFamily="34" charset="0"/>
            </a:endParaRPr>
          </a:p>
          <a:p>
            <a:pPr>
              <a:buNone/>
            </a:pPr>
            <a:r>
              <a:rPr lang="en-US" sz="1600" b="1" dirty="0">
                <a:latin typeface="Calibri"/>
                <a:ea typeface="Calibri"/>
                <a:cs typeface="Calibri"/>
              </a:rPr>
              <a:t>Books</a:t>
            </a:r>
            <a:endParaRPr lang="en-US" sz="1600" dirty="0">
              <a:ea typeface="Calibri"/>
            </a:endParaRPr>
          </a:p>
          <a:p>
            <a:pPr marL="0" indent="0">
              <a:buNone/>
            </a:pPr>
            <a:r>
              <a:rPr lang="en-US" sz="1600" dirty="0">
                <a:latin typeface="Calibri"/>
                <a:ea typeface="Calibri"/>
                <a:cs typeface="Calibri"/>
              </a:rPr>
              <a:t>Arapaki: Warming the Marae / </a:t>
            </a:r>
            <a:r>
              <a:rPr lang="en-US" sz="1600" dirty="0" err="1">
                <a:latin typeface="Calibri"/>
                <a:ea typeface="Calibri"/>
                <a:cs typeface="Calibri"/>
              </a:rPr>
              <a:t>Whakamahana</a:t>
            </a:r>
            <a:r>
              <a:rPr lang="en-US" sz="1600" dirty="0">
                <a:latin typeface="Calibri"/>
                <a:ea typeface="Calibri"/>
                <a:cs typeface="Calibri"/>
              </a:rPr>
              <a:t> </a:t>
            </a:r>
            <a:r>
              <a:rPr lang="en-US" sz="1600" dirty="0" err="1">
                <a:latin typeface="Calibri"/>
                <a:ea typeface="Calibri"/>
                <a:cs typeface="Calibri"/>
              </a:rPr>
              <a:t>i</a:t>
            </a:r>
            <a:r>
              <a:rPr lang="en-US" sz="1600" dirty="0">
                <a:latin typeface="Calibri"/>
                <a:ea typeface="Calibri"/>
                <a:cs typeface="Calibri"/>
              </a:rPr>
              <a:t> </a:t>
            </a:r>
            <a:r>
              <a:rPr lang="en-US" sz="1600" dirty="0" err="1">
                <a:latin typeface="Calibri"/>
                <a:ea typeface="Calibri"/>
                <a:cs typeface="Calibri"/>
              </a:rPr>
              <a:t>te</a:t>
            </a:r>
            <a:r>
              <a:rPr lang="en-US" sz="1600" dirty="0">
                <a:latin typeface="Calibri"/>
                <a:ea typeface="Calibri"/>
                <a:cs typeface="Calibri"/>
              </a:rPr>
              <a:t> Whare, by </a:t>
            </a:r>
            <a:r>
              <a:rPr lang="en-US" sz="1600" i="1" dirty="0">
                <a:latin typeface="Calibri"/>
                <a:ea typeface="Calibri"/>
                <a:cs typeface="Calibri"/>
              </a:rPr>
              <a:t>Doreen Bennett, </a:t>
            </a:r>
            <a:r>
              <a:rPr lang="en-US" sz="1600" i="1" dirty="0" err="1">
                <a:latin typeface="Calibri"/>
                <a:ea typeface="Calibri"/>
                <a:cs typeface="Calibri"/>
              </a:rPr>
              <a:t>Te</a:t>
            </a:r>
            <a:r>
              <a:rPr lang="en-US" sz="1600" i="1" dirty="0">
                <a:latin typeface="Calibri"/>
                <a:ea typeface="Calibri"/>
                <a:cs typeface="Calibri"/>
              </a:rPr>
              <a:t> Atawhai o </a:t>
            </a:r>
            <a:r>
              <a:rPr lang="en-US" sz="1600" i="1" dirty="0" err="1">
                <a:latin typeface="Calibri"/>
                <a:ea typeface="Calibri"/>
                <a:cs typeface="Calibri"/>
              </a:rPr>
              <a:t>te</a:t>
            </a:r>
            <a:r>
              <a:rPr lang="en-US" sz="1600" i="1" dirty="0">
                <a:latin typeface="Calibri"/>
                <a:ea typeface="Calibri"/>
                <a:cs typeface="Calibri"/>
              </a:rPr>
              <a:t> Ao </a:t>
            </a:r>
            <a:r>
              <a:rPr lang="en-US" sz="1600" i="1" dirty="0" err="1">
                <a:latin typeface="Calibri"/>
                <a:ea typeface="Calibri"/>
                <a:cs typeface="Calibri"/>
              </a:rPr>
              <a:t>Charitabke</a:t>
            </a:r>
            <a:r>
              <a:rPr lang="en-US" sz="1600" i="1" dirty="0">
                <a:latin typeface="Calibri"/>
                <a:ea typeface="Calibri"/>
                <a:cs typeface="Calibri"/>
              </a:rPr>
              <a:t> Trust, 2022</a:t>
            </a:r>
            <a:endParaRPr lang="en-US" sz="1600" dirty="0">
              <a:latin typeface="Calibri"/>
              <a:ea typeface="Calibri"/>
              <a:cs typeface="Calibri"/>
            </a:endParaRPr>
          </a:p>
          <a:p>
            <a:pPr marL="0" indent="0">
              <a:lnSpc>
                <a:spcPct val="100000"/>
              </a:lnSpc>
              <a:buNone/>
            </a:pPr>
            <a:r>
              <a:rPr lang="en-US" sz="1600" i="1" dirty="0">
                <a:latin typeface="Calibri"/>
                <a:ea typeface="Calibri"/>
                <a:cs typeface="Calibri"/>
              </a:rPr>
              <a:t>Talking Tukutuku, by Kirsty Wadsworth, to be released Sept. 2026</a:t>
            </a:r>
          </a:p>
        </p:txBody>
      </p:sp>
      <p:pic>
        <p:nvPicPr>
          <p:cNvPr id="7" name="Picture 6" descr="A colorful text on a black background&#10;&#10;AI-generated content may be incorrect.">
            <a:extLst>
              <a:ext uri="{FF2B5EF4-FFF2-40B4-BE49-F238E27FC236}">
                <a16:creationId xmlns:a16="http://schemas.microsoft.com/office/drawing/2014/main" id="{E5259518-B13C-5847-7543-B851891F99BE}"/>
              </a:ext>
            </a:extLst>
          </p:cNvPr>
          <p:cNvPicPr>
            <a:picLocks noChangeAspect="1"/>
          </p:cNvPicPr>
          <p:nvPr/>
        </p:nvPicPr>
        <p:blipFill>
          <a:blip r:embed="rId7"/>
          <a:stretch>
            <a:fillRect/>
          </a:stretch>
        </p:blipFill>
        <p:spPr>
          <a:xfrm>
            <a:off x="400049" y="406477"/>
            <a:ext cx="2843781" cy="1237059"/>
          </a:xfrm>
          <a:prstGeom prst="rect">
            <a:avLst/>
          </a:prstGeom>
        </p:spPr>
      </p:pic>
    </p:spTree>
    <p:extLst>
      <p:ext uri="{BB962C8B-B14F-4D97-AF65-F5344CB8AC3E}">
        <p14:creationId xmlns:p14="http://schemas.microsoft.com/office/powerpoint/2010/main" val="1801420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white and tan cross pattern&#10;&#10;AI-generated content may be incorrect.">
            <a:extLst>
              <a:ext uri="{FF2B5EF4-FFF2-40B4-BE49-F238E27FC236}">
                <a16:creationId xmlns:a16="http://schemas.microsoft.com/office/drawing/2014/main" id="{9A659C9B-6D82-0E82-C598-72511B5F46D0}"/>
              </a:ext>
            </a:extLst>
          </p:cNvPr>
          <p:cNvPicPr>
            <a:picLocks noGrp="1" noRot="1" noChangeAspect="1" noMove="1" noResize="1" noEditPoints="1" noAdjustHandles="1" noChangeArrowheads="1" noChangeShapeType="1" noCrop="1"/>
          </p:cNvPicPr>
          <p:nvPr/>
        </p:nvPicPr>
        <p:blipFill>
          <a:blip r:embed="rId2">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B0592C1D-7349-2717-4BFD-4CD81C7A7FCC}"/>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12</a:t>
            </a:fld>
            <a:endParaRPr lang="en-US" sz="998">
              <a:latin typeface="Sofia Pro" pitchFamily="2" charset="0"/>
            </a:endParaRPr>
          </a:p>
        </p:txBody>
      </p:sp>
      <p:pic>
        <p:nvPicPr>
          <p:cNvPr id="4" name="Picture 3" descr="A white and tan cross pattern&#10;&#10;AI-generated content may be incorrect.">
            <a:extLst>
              <a:ext uri="{FF2B5EF4-FFF2-40B4-BE49-F238E27FC236}">
                <a16:creationId xmlns:a16="http://schemas.microsoft.com/office/drawing/2014/main" id="{7ABA07C9-64F4-9763-A859-D5B97B428466}"/>
              </a:ext>
            </a:extLst>
          </p:cNvPr>
          <p:cNvPicPr/>
          <p:nvPr/>
        </p:nvPicPr>
        <p:blipFill>
          <a:blip r:embed="rId2">
            <a:alphaModFix amt="20000"/>
            <a:extLst>
              <a:ext uri="{28A0092B-C50C-407E-A947-70E740481C1C}">
                <a14:useLocalDpi xmlns:a14="http://schemas.microsoft.com/office/drawing/2010/main"/>
              </a:ext>
            </a:extLst>
          </a:blip>
          <a:stretch>
            <a:fillRect/>
          </a:stretch>
        </p:blipFill>
        <p:spPr>
          <a:xfrm>
            <a:off x="8305159" y="-1806618"/>
            <a:ext cx="5061317" cy="5061317"/>
          </a:xfrm>
          <a:prstGeom prst="rect">
            <a:avLst/>
          </a:prstGeom>
        </p:spPr>
      </p:pic>
      <p:pic>
        <p:nvPicPr>
          <p:cNvPr id="17" name="Picture 16" descr="A white and tan cross pattern&#10;&#10;AI-generated content may be incorrect.">
            <a:extLst>
              <a:ext uri="{FF2B5EF4-FFF2-40B4-BE49-F238E27FC236}">
                <a16:creationId xmlns:a16="http://schemas.microsoft.com/office/drawing/2014/main" id="{9598E7FC-24EF-8F61-EF53-AC60C8E08D8C}"/>
              </a:ext>
            </a:extLst>
          </p:cNvPr>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96018" y="4528688"/>
            <a:ext cx="3762436" cy="3762436"/>
          </a:xfrm>
          <a:prstGeom prst="rect">
            <a:avLst/>
          </a:prstGeom>
        </p:spPr>
      </p:pic>
      <p:graphicFrame>
        <p:nvGraphicFramePr>
          <p:cNvPr id="7" name="Table 6">
            <a:extLst>
              <a:ext uri="{FF2B5EF4-FFF2-40B4-BE49-F238E27FC236}">
                <a16:creationId xmlns:a16="http://schemas.microsoft.com/office/drawing/2014/main" id="{AA57D9FB-0BCD-5B9E-96DC-BAEF9A6CDD2E}"/>
              </a:ext>
            </a:extLst>
          </p:cNvPr>
          <p:cNvGraphicFramePr>
            <a:graphicFrameLocks noGrp="1"/>
          </p:cNvGraphicFramePr>
          <p:nvPr>
            <p:extLst>
              <p:ext uri="{D42A27DB-BD31-4B8C-83A1-F6EECF244321}">
                <p14:modId xmlns:p14="http://schemas.microsoft.com/office/powerpoint/2010/main" val="991339955"/>
              </p:ext>
            </p:extLst>
          </p:nvPr>
        </p:nvGraphicFramePr>
        <p:xfrm>
          <a:off x="628650" y="3314197"/>
          <a:ext cx="10934700" cy="2541904"/>
        </p:xfrm>
        <a:graphic>
          <a:graphicData uri="http://schemas.openxmlformats.org/drawingml/2006/table">
            <a:tbl>
              <a:tblPr firstRow="1" bandRow="1">
                <a:tableStyleId>{5C22544A-7EE6-4342-B048-85BDC9FD1C3A}</a:tableStyleId>
              </a:tblPr>
              <a:tblGrid>
                <a:gridCol w="1727200">
                  <a:extLst>
                    <a:ext uri="{9D8B030D-6E8A-4147-A177-3AD203B41FA5}">
                      <a16:colId xmlns:a16="http://schemas.microsoft.com/office/drawing/2014/main" val="652183332"/>
                    </a:ext>
                  </a:extLst>
                </a:gridCol>
                <a:gridCol w="1701800">
                  <a:extLst>
                    <a:ext uri="{9D8B030D-6E8A-4147-A177-3AD203B41FA5}">
                      <a16:colId xmlns:a16="http://schemas.microsoft.com/office/drawing/2014/main" val="4093385961"/>
                    </a:ext>
                  </a:extLst>
                </a:gridCol>
                <a:gridCol w="7505700">
                  <a:extLst>
                    <a:ext uri="{9D8B030D-6E8A-4147-A177-3AD203B41FA5}">
                      <a16:colId xmlns:a16="http://schemas.microsoft.com/office/drawing/2014/main" val="419715219"/>
                    </a:ext>
                  </a:extLst>
                </a:gridCol>
              </a:tblGrid>
              <a:tr h="317500">
                <a:tc>
                  <a:txBody>
                    <a:bodyPr/>
                    <a:lstStyle/>
                    <a:p>
                      <a:pPr marL="0" algn="l" rtl="0" eaLnBrk="1" latinLnBrk="0" hangingPunct="1">
                        <a:buNone/>
                      </a:pPr>
                      <a:r>
                        <a:rPr lang="en-NZ" sz="1100" b="1"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Technology</a:t>
                      </a:r>
                      <a:endParaRPr lang="en-NZ" sz="11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lvl="0" algn="l">
                        <a:buNone/>
                      </a:pPr>
                      <a:r>
                        <a:rPr lang="en-NZ" sz="1100" b="0" i="0" u="none" strike="noStrike" kern="1200" baseline="0"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Design, make and innovate</a:t>
                      </a:r>
                      <a:endParaRPr lang="en-US" sz="1100" b="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lvl="0" indent="0" algn="l">
                        <a:lnSpc>
                          <a:spcPct val="100000"/>
                        </a:lnSpc>
                        <a:buNone/>
                      </a:pP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Focus on the design processes and making simple outcomes. Developing understanding of how ideas are explored, tested, and refined </a:t>
                      </a:r>
                      <a:r>
                        <a:rPr lang="en-US" sz="1100" b="0" i="0" u="none" strike="noStrike" kern="1200" baseline="0"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to meet needs and how design affects people and the environment.</a:t>
                      </a:r>
                      <a:endParaRPr lang="en-US" sz="1100" b="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1624835660"/>
                  </a:ext>
                </a:extLst>
              </a:tr>
              <a:tr h="370840">
                <a:tc>
                  <a:txBody>
                    <a:bodyPr/>
                    <a:lstStyle/>
                    <a:p>
                      <a:pPr marL="0" algn="l" rtl="0" eaLnBrk="1" latinLnBrk="0" hangingPunct="1">
                        <a:buNone/>
                      </a:pPr>
                      <a:r>
                        <a:rPr lang="en-NZ" sz="1100" b="1"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English</a:t>
                      </a:r>
                      <a:endParaRPr lang="en-NZ" sz="1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algn="l" rtl="0" eaLnBrk="1" latinLnBrk="0" hangingPunct="1">
                        <a:buNone/>
                      </a:pPr>
                      <a:r>
                        <a:rPr lang="en-NZ" sz="1100" b="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Oral language</a:t>
                      </a:r>
                    </a:p>
                  </a:txBody>
                  <a:tcPr marL="0" marR="0" marT="0" marB="0" anchor="ctr">
                    <a:lnL>
                      <a:noFill/>
                    </a:lnL>
                    <a:lnR>
                      <a:noFill/>
                    </a:lnR>
                    <a:lnT>
                      <a:noFill/>
                    </a:lnT>
                    <a:lnB>
                      <a:noFill/>
                    </a:lnB>
                    <a:noFill/>
                  </a:tcPr>
                </a:tc>
                <a:tc>
                  <a:txBody>
                    <a:bodyPr/>
                    <a:lstStyle/>
                    <a:p>
                      <a:pPr marL="0" lvl="0" indent="0" algn="l">
                        <a:lnSpc>
                          <a:spcPct val="100000"/>
                        </a:lnSpc>
                        <a:buNone/>
                      </a:pPr>
                      <a:r>
                        <a:rPr lang="en-US" sz="1100" b="0" i="0" u="none" strike="noStrike" kern="1200" baseline="0"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Teaching students to communicate, express themselves, and interact effectively. Developing understanding of spoken communication.</a:t>
                      </a:r>
                      <a:endParaRPr lang="en-US" sz="1100" b="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1931434222"/>
                  </a:ext>
                </a:extLst>
              </a:tr>
              <a:tr h="370840">
                <a:tc>
                  <a:txBody>
                    <a:bodyPr/>
                    <a:lstStyle/>
                    <a:p>
                      <a:pPr>
                        <a:buNone/>
                      </a:pPr>
                      <a:endParaRPr lang="en-US"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algn="l" rtl="0" eaLnBrk="1" latinLnBrk="0" hangingPunct="1">
                        <a:buNone/>
                      </a:pPr>
                      <a:r>
                        <a:rPr lang="en-NZ" sz="1100" b="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Reading</a:t>
                      </a:r>
                    </a:p>
                  </a:txBody>
                  <a:tcPr marL="0" marR="0" marT="0" marB="0" anchor="ctr">
                    <a:lnL>
                      <a:noFill/>
                    </a:lnL>
                    <a:lnR>
                      <a:noFill/>
                    </a:lnR>
                    <a:lnT>
                      <a:noFill/>
                    </a:lnT>
                    <a:lnB>
                      <a:noFill/>
                    </a:lnB>
                    <a:noFill/>
                  </a:tcPr>
                </a:tc>
                <a:tc>
                  <a:txBody>
                    <a:bodyPr/>
                    <a:lstStyle/>
                    <a:p>
                      <a:pPr marL="0" lvl="0" algn="l">
                        <a:buNone/>
                      </a:pP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Students decode, make meaning from, and think critically about visual and narrative texts.</a:t>
                      </a:r>
                      <a:endParaRPr lang="en-US" sz="1100" b="0" dirty="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126636327"/>
                  </a:ext>
                </a:extLst>
              </a:tr>
              <a:tr h="370840">
                <a:tc>
                  <a:txBody>
                    <a:bodyPr/>
                    <a:lstStyle/>
                    <a:p>
                      <a:pPr marL="0" algn="l" rtl="0" eaLnBrk="1" latinLnBrk="0" hangingPunct="1">
                        <a:buNone/>
                      </a:pPr>
                      <a:r>
                        <a:rPr lang="en-NZ" sz="11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Mathematics </a:t>
                      </a:r>
                    </a:p>
                    <a:p>
                      <a:pPr marL="0" algn="l" rtl="0" eaLnBrk="1" latinLnBrk="0" hangingPunct="1">
                        <a:buNone/>
                      </a:pPr>
                      <a:r>
                        <a:rPr lang="en-NZ" sz="11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Statistics</a:t>
                      </a:r>
                      <a:endParaRPr lang="en-NZ" sz="11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lvl="0" algn="l">
                        <a:buNone/>
                      </a:pPr>
                      <a:r>
                        <a:rPr lang="en-NZ" sz="1100" b="0" i="0" u="none" strike="noStrike" kern="1200" baseline="0"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Algebra</a:t>
                      </a:r>
                      <a:endParaRPr lang="en-US" sz="110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lvl="0" indent="0" algn="l">
                        <a:lnSpc>
                          <a:spcPct val="100000"/>
                        </a:lnSpc>
                        <a:buNone/>
                      </a:pPr>
                      <a:r>
                        <a:rPr lang="en-US" sz="1100" b="0" i="0" u="none" strike="noStrike" kern="1200" baseline="0" noProof="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Developing understanding of how patterns and relationships can be represented using symbols, graphs, and diagrams, and how algebraic </a:t>
                      </a: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thinking supports communication.</a:t>
                      </a:r>
                      <a:endParaRPr lang="en-US" sz="1100" dirty="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1037291029"/>
                  </a:ext>
                </a:extLst>
              </a:tr>
              <a:tr h="370839">
                <a:tc>
                  <a:txBody>
                    <a:bodyPr/>
                    <a:lstStyle/>
                    <a:p>
                      <a:pPr marL="0" lvl="0" algn="l">
                        <a:buNone/>
                      </a:pPr>
                      <a:endParaRPr lang="en-NZ" sz="1100" b="1"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0">
                      <a:noFill/>
                    </a:lnL>
                    <a:lnR w="0">
                      <a:noFill/>
                    </a:lnR>
                    <a:lnT w="0">
                      <a:noFill/>
                    </a:lnT>
                    <a:lnB w="0">
                      <a:noFill/>
                    </a:lnB>
                    <a:noFill/>
                  </a:tcPr>
                </a:tc>
                <a:tc>
                  <a:txBody>
                    <a:bodyPr/>
                    <a:lstStyle/>
                    <a:p>
                      <a:pPr marL="0" lvl="0" algn="l">
                        <a:buNone/>
                      </a:pPr>
                      <a:r>
                        <a:rPr lang="en-NZ"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Geometry</a:t>
                      </a:r>
                    </a:p>
                  </a:txBody>
                  <a:tcPr marL="0" marR="0" marT="0" marB="0" anchor="ctr">
                    <a:lnL w="0">
                      <a:noFill/>
                    </a:lnL>
                    <a:lnR w="0">
                      <a:noFill/>
                    </a:lnR>
                    <a:lnT w="0">
                      <a:noFill/>
                    </a:lnT>
                    <a:lnB w="0">
                      <a:noFill/>
                    </a:lnB>
                    <a:noFill/>
                  </a:tcPr>
                </a:tc>
                <a:tc>
                  <a:txBody>
                    <a:bodyPr/>
                    <a:lstStyle/>
                    <a:p>
                      <a:pPr marL="0" lvl="0" indent="0" algn="l">
                        <a:lnSpc>
                          <a:spcPct val="100000"/>
                        </a:lnSpc>
                        <a:buNone/>
                      </a:pP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Focusing on shape, space, and transformation. Developing understanding of how to </a:t>
                      </a:r>
                      <a:r>
                        <a:rPr lang="en-US" sz="1100" b="0" i="0" u="none" strike="noStrike" kern="1200" baseline="0" noProof="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visualise</a:t>
                      </a: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represent,  and reason about objects and their position, orientation, and movement, drawing on geometric ideas used across cultures and contexts.</a:t>
                      </a:r>
                      <a:endParaRPr lang="en-US" sz="1100" dirty="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0">
                      <a:noFill/>
                    </a:lnL>
                    <a:lnR w="0">
                      <a:noFill/>
                    </a:lnR>
                    <a:lnT w="0">
                      <a:noFill/>
                    </a:lnT>
                    <a:lnB w="0">
                      <a:noFill/>
                    </a:lnB>
                    <a:noFill/>
                  </a:tcPr>
                </a:tc>
                <a:extLst>
                  <a:ext uri="{0D108BD9-81ED-4DB2-BD59-A6C34878D82A}">
                    <a16:rowId xmlns:a16="http://schemas.microsoft.com/office/drawing/2014/main" val="2125696964"/>
                  </a:ext>
                </a:extLst>
              </a:tr>
              <a:tr h="387985">
                <a:tc>
                  <a:txBody>
                    <a:bodyPr/>
                    <a:lstStyle/>
                    <a:p>
                      <a:pPr marL="0" algn="l" rtl="0" eaLnBrk="1" latinLnBrk="0" hangingPunct="1">
                        <a:buNone/>
                      </a:pPr>
                      <a:r>
                        <a:rPr lang="en-NZ" sz="1100" b="1"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Social Sciences:</a:t>
                      </a:r>
                      <a:endParaRPr lang="en-NZ" sz="110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algn="l" rtl="0" eaLnBrk="1" latinLnBrk="0" hangingPunct="1">
                        <a:buNone/>
                      </a:pPr>
                      <a:r>
                        <a:rPr lang="en-NZ" sz="1100" kern="1200">
                          <a:solidFill>
                            <a:schemeClr val="tx1"/>
                          </a:solidFill>
                          <a:effectLst/>
                          <a:latin typeface="Calibri" panose="020F0502020204030204" pitchFamily="34" charset="0"/>
                          <a:ea typeface="Calibri" panose="020F0502020204030204" pitchFamily="34" charset="0"/>
                          <a:cs typeface="Calibri" panose="020F0502020204030204" pitchFamily="34" charset="0"/>
                        </a:rPr>
                        <a:t>History</a:t>
                      </a:r>
                      <a:endParaRPr lang="en-NZ" sz="11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lvl="0" indent="0" algn="l">
                        <a:lnSpc>
                          <a:spcPct val="100000"/>
                        </a:lnSpc>
                        <a:buNone/>
                      </a:pP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Interpreting the past through significant events, cultures, and changes over time. Developing understanding of how historians use evidence and concepts to explain how societies have developed.</a:t>
                      </a:r>
                      <a:endParaRPr lang="en-US" sz="1100" dirty="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2342606798"/>
                  </a:ext>
                </a:extLst>
              </a:tr>
              <a:tr h="155575">
                <a:tc>
                  <a:txBody>
                    <a:bodyPr/>
                    <a:lstStyle/>
                    <a:p>
                      <a:pPr>
                        <a:buNone/>
                      </a:pPr>
                      <a:r>
                        <a:rPr lang="en-US" sz="1100" b="1">
                          <a:solidFill>
                            <a:schemeClr val="tx1"/>
                          </a:solidFill>
                          <a:effectLst/>
                          <a:latin typeface="Calibri" panose="020F0502020204030204" pitchFamily="34" charset="0"/>
                          <a:ea typeface="Calibri" panose="020F0502020204030204" pitchFamily="34" charset="0"/>
                          <a:cs typeface="Calibri" panose="020F0502020204030204" pitchFamily="34" charset="0"/>
                        </a:rPr>
                        <a:t>The Arts:</a:t>
                      </a:r>
                      <a:endParaRPr lang="en-US" sz="11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algn="l" rtl="0" eaLnBrk="1" latinLnBrk="0" hangingPunct="1">
                        <a:buNone/>
                      </a:pPr>
                      <a:endParaRPr lang="en-NZ" sz="1100" kern="12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tc>
                  <a:txBody>
                    <a:bodyPr/>
                    <a:lstStyle/>
                    <a:p>
                      <a:pPr marL="0" lvl="0" indent="0" algn="l">
                        <a:lnSpc>
                          <a:spcPct val="100000"/>
                        </a:lnSpc>
                        <a:buNone/>
                      </a:pPr>
                      <a:r>
                        <a:rPr lang="en-US" sz="1100" b="0" i="0" u="none" strike="noStrike" kern="1200" baseline="0" noProof="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Teaching students to explore and communicate meaning through visual forms. Developing understanding of creative processes, visual conventions, and how to express ideas with intention</a:t>
                      </a:r>
                      <a:endParaRPr lang="en-US" sz="1100" dirty="0">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3646153127"/>
                  </a:ext>
                </a:extLst>
              </a:tr>
            </a:tbl>
          </a:graphicData>
        </a:graphic>
      </p:graphicFrame>
      <p:sp>
        <p:nvSpPr>
          <p:cNvPr id="9" name="TextBox 8">
            <a:extLst>
              <a:ext uri="{FF2B5EF4-FFF2-40B4-BE49-F238E27FC236}">
                <a16:creationId xmlns:a16="http://schemas.microsoft.com/office/drawing/2014/main" id="{D9FE79F0-9405-D056-921D-E1DA345CD7E8}"/>
              </a:ext>
            </a:extLst>
          </p:cNvPr>
          <p:cNvSpPr txBox="1"/>
          <p:nvPr/>
        </p:nvSpPr>
        <p:spPr>
          <a:xfrm>
            <a:off x="628650" y="2329312"/>
            <a:ext cx="7789333"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algn="l" rtl="0"/>
            <a:r>
              <a:rPr lang="en-US" sz="4000" b="0" i="0" kern="1200" baseline="0" dirty="0">
                <a:solidFill>
                  <a:schemeClr val="accent1"/>
                </a:solidFill>
                <a:latin typeface="Calibri"/>
                <a:ea typeface="+mn-ea"/>
                <a:cs typeface="+mn-cs"/>
              </a:rPr>
              <a:t>New Zealand Curriculum alignment:</a:t>
            </a:r>
          </a:p>
          <a:p>
            <a:pPr algn="ctr"/>
            <a:endParaRPr lang="en-US" dirty="0"/>
          </a:p>
        </p:txBody>
      </p:sp>
      <p:pic>
        <p:nvPicPr>
          <p:cNvPr id="2" name="Picture 1" descr="A colorful text on a black background&#10;&#10;AI-generated content may be incorrect.">
            <a:extLst>
              <a:ext uri="{FF2B5EF4-FFF2-40B4-BE49-F238E27FC236}">
                <a16:creationId xmlns:a16="http://schemas.microsoft.com/office/drawing/2014/main" id="{3B57D1F9-0A06-7AA4-AE8E-9769CAE063B5}"/>
              </a:ext>
            </a:extLst>
          </p:cNvPr>
          <p:cNvPicPr>
            <a:picLocks noChangeAspect="1"/>
          </p:cNvPicPr>
          <p:nvPr/>
        </p:nvPicPr>
        <p:blipFill>
          <a:blip r:embed="rId3"/>
          <a:stretch>
            <a:fillRect/>
          </a:stretch>
        </p:blipFill>
        <p:spPr>
          <a:xfrm>
            <a:off x="630453" y="385087"/>
            <a:ext cx="3946878" cy="1716912"/>
          </a:xfrm>
          <a:prstGeom prst="rect">
            <a:avLst/>
          </a:prstGeom>
        </p:spPr>
      </p:pic>
    </p:spTree>
    <p:extLst>
      <p:ext uri="{BB962C8B-B14F-4D97-AF65-F5344CB8AC3E}">
        <p14:creationId xmlns:p14="http://schemas.microsoft.com/office/powerpoint/2010/main" val="21083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5AE25985-CB58-87CD-C125-5EDFC01FEC4E}"/>
              </a:ext>
            </a:extLst>
          </p:cNvPr>
          <p:cNvSpPr txBox="1">
            <a:spLocks/>
          </p:cNvSpPr>
          <p:nvPr/>
        </p:nvSpPr>
        <p:spPr>
          <a:xfrm>
            <a:off x="542879" y="2371260"/>
            <a:ext cx="11115720" cy="3246599"/>
          </a:xfrm>
          <a:prstGeom prst="rect">
            <a:avLst/>
          </a:prstGeom>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500"/>
              </a:spcBef>
              <a:buAutoNum type="arabicPeriod"/>
            </a:pPr>
            <a:r>
              <a:rPr lang="en-US" sz="1800" dirty="0">
                <a:latin typeface="Calibri"/>
                <a:ea typeface="Calibri"/>
                <a:cs typeface="Calibri"/>
              </a:rPr>
              <a:t>Meet the Miharo team – your group is welcomed by Miharo staff in </a:t>
            </a:r>
          </a:p>
          <a:p>
            <a:pPr marL="0" indent="0">
              <a:lnSpc>
                <a:spcPct val="100000"/>
              </a:lnSpc>
              <a:spcBef>
                <a:spcPts val="500"/>
              </a:spcBef>
              <a:buNone/>
            </a:pPr>
            <a:r>
              <a:rPr lang="en-US" sz="1800" dirty="0">
                <a:latin typeface="Calibri"/>
                <a:ea typeface="Calibri"/>
                <a:cs typeface="Calibri"/>
              </a:rPr>
              <a:t>the library foyer.</a:t>
            </a:r>
          </a:p>
          <a:p>
            <a:pPr marL="0" indent="0">
              <a:lnSpc>
                <a:spcPct val="100000"/>
              </a:lnSpc>
              <a:spcBef>
                <a:spcPts val="500"/>
              </a:spcBef>
              <a:buNone/>
            </a:pPr>
            <a:endParaRPr lang="en-US" sz="1800" dirty="0">
              <a:latin typeface="Calibri"/>
              <a:ea typeface="Calibri"/>
              <a:cs typeface="Calibri"/>
            </a:endParaRPr>
          </a:p>
          <a:p>
            <a:pPr marL="0" indent="0">
              <a:lnSpc>
                <a:spcPct val="100000"/>
              </a:lnSpc>
              <a:spcBef>
                <a:spcPts val="500"/>
              </a:spcBef>
              <a:buNone/>
            </a:pPr>
            <a:r>
              <a:rPr lang="en-US" sz="1800" dirty="0">
                <a:latin typeface="Calibri"/>
                <a:ea typeface="Calibri"/>
                <a:cs typeface="Calibri"/>
              </a:rPr>
              <a:t>2. Move through the space – students walk along the Level 2 ramp to Discover It!, observing and remembering the 8 tukutuku pattern cards.</a:t>
            </a:r>
          </a:p>
          <a:p>
            <a:pPr marL="0" indent="0">
              <a:lnSpc>
                <a:spcPct val="100000"/>
              </a:lnSpc>
              <a:spcBef>
                <a:spcPts val="500"/>
              </a:spcBef>
              <a:buNone/>
            </a:pPr>
            <a:endParaRPr lang="en-US" sz="1800" dirty="0">
              <a:latin typeface="Calibri"/>
              <a:ea typeface="Calibri"/>
              <a:cs typeface="Calibri"/>
            </a:endParaRPr>
          </a:p>
          <a:p>
            <a:pPr marL="0" indent="0">
              <a:lnSpc>
                <a:spcPct val="100000"/>
              </a:lnSpc>
              <a:spcBef>
                <a:spcPts val="500"/>
              </a:spcBef>
              <a:buNone/>
            </a:pPr>
            <a:r>
              <a:rPr lang="en-US" sz="1800" dirty="0">
                <a:latin typeface="Calibri"/>
                <a:ea typeface="Calibri"/>
                <a:cs typeface="Calibri"/>
              </a:rPr>
              <a:t>3. Group activity – in small groups, students match pattern cards with their correct names using provided folders.</a:t>
            </a:r>
          </a:p>
          <a:p>
            <a:pPr marL="0" indent="0">
              <a:lnSpc>
                <a:spcPct val="100000"/>
              </a:lnSpc>
              <a:spcBef>
                <a:spcPts val="500"/>
              </a:spcBef>
              <a:buNone/>
            </a:pPr>
            <a:endParaRPr lang="en-US" sz="1800" dirty="0">
              <a:latin typeface="Calibri"/>
              <a:ea typeface="Calibri"/>
              <a:cs typeface="Calibri"/>
            </a:endParaRPr>
          </a:p>
          <a:p>
            <a:pPr marL="0" indent="0">
              <a:lnSpc>
                <a:spcPct val="100000"/>
              </a:lnSpc>
              <a:spcBef>
                <a:spcPts val="500"/>
              </a:spcBef>
              <a:buNone/>
            </a:pPr>
            <a:r>
              <a:rPr lang="en-US" sz="1800" dirty="0">
                <a:latin typeface="Calibri"/>
                <a:ea typeface="Calibri"/>
                <a:cs typeface="Calibri"/>
              </a:rPr>
              <a:t>5. Gather and reflect – Miharo staff guide a discussion, unpacking the meanings of the patterns and how the names connect to their stories and cultural significance.</a:t>
            </a:r>
          </a:p>
        </p:txBody>
      </p:sp>
      <p:pic>
        <p:nvPicPr>
          <p:cNvPr id="4" name="Picture 3" descr="Two men looking at a picture&#10;&#10;AI-generated content may be incorrect.">
            <a:extLst>
              <a:ext uri="{FF2B5EF4-FFF2-40B4-BE49-F238E27FC236}">
                <a16:creationId xmlns:a16="http://schemas.microsoft.com/office/drawing/2014/main" id="{BEC3C0AF-E055-1DBB-ECF1-FF5825622A3C}"/>
              </a:ext>
            </a:extLst>
          </p:cNvPr>
          <p:cNvPicPr>
            <a:picLocks noChangeAspect="1"/>
          </p:cNvPicPr>
          <p:nvPr/>
        </p:nvPicPr>
        <p:blipFill>
          <a:blip r:embed="rId4"/>
          <a:stretch>
            <a:fillRect/>
          </a:stretch>
        </p:blipFill>
        <p:spPr>
          <a:xfrm>
            <a:off x="7849150" y="476250"/>
            <a:ext cx="3771348" cy="2457450"/>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6CE8DBDE-4108-5B5D-E146-EDBF32A8D16F}"/>
              </a:ext>
            </a:extLst>
          </p:cNvPr>
          <p:cNvPicPr>
            <a:picLocks noChangeAspect="1"/>
          </p:cNvPicPr>
          <p:nvPr/>
        </p:nvPicPr>
        <p:blipFill>
          <a:blip r:embed="rId5"/>
          <a:stretch>
            <a:fillRect/>
          </a:stretch>
        </p:blipFill>
        <p:spPr>
          <a:xfrm>
            <a:off x="571502" y="619655"/>
            <a:ext cx="5429250" cy="1240971"/>
          </a:xfrm>
          <a:prstGeom prst="rect">
            <a:avLst/>
          </a:prstGeom>
        </p:spPr>
      </p:pic>
    </p:spTree>
    <p:extLst>
      <p:ext uri="{BB962C8B-B14F-4D97-AF65-F5344CB8AC3E}">
        <p14:creationId xmlns:p14="http://schemas.microsoft.com/office/powerpoint/2010/main" val="116226053"/>
      </p:ext>
    </p:extLst>
  </p:cSld>
  <p:clrMapOvr>
    <a:masterClrMapping/>
  </p:clrMapOvr>
  <p:transition>
    <p:fade/>
  </p:transition>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724B70-80C6-466C-3663-279433C58927}"/>
            </a:ext>
          </a:extLst>
        </p:cNvPr>
        <p:cNvGrpSpPr/>
        <p:nvPr/>
      </p:nvGrpSpPr>
      <p:grpSpPr>
        <a:xfrm>
          <a:off x="0" y="0"/>
          <a:ext cx="0" cy="0"/>
          <a:chOff x="0" y="0"/>
          <a:chExt cx="0" cy="0"/>
        </a:xfrm>
      </p:grpSpPr>
      <p:pic>
        <p:nvPicPr>
          <p:cNvPr id="11" name="Picture 10" descr="A white and tan cross pattern&#10;&#10;AI-generated content may be incorrect.">
            <a:extLst>
              <a:ext uri="{FF2B5EF4-FFF2-40B4-BE49-F238E27FC236}">
                <a16:creationId xmlns:a16="http://schemas.microsoft.com/office/drawing/2014/main" id="{28516A6E-6A10-0EC6-7C82-B5F272893AFE}"/>
              </a:ext>
            </a:extLst>
          </p:cNvPr>
          <p:cNvPicPr>
            <a:picLocks noGrp="1" noRot="1" noChangeAspect="1" noMove="1" noResize="1" noEditPoints="1" noAdjustHandles="1" noChangeArrowheads="1" noChangeShapeType="1" noCrop="1"/>
          </p:cNvPicPr>
          <p:nvPr/>
        </p:nvPicPr>
        <p:blipFill>
          <a:blip r:embed="rId2">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sp>
        <p:nvSpPr>
          <p:cNvPr id="15" name="Slide Number Placeholder 44">
            <a:extLst>
              <a:ext uri="{FF2B5EF4-FFF2-40B4-BE49-F238E27FC236}">
                <a16:creationId xmlns:a16="http://schemas.microsoft.com/office/drawing/2014/main" id="{193210E5-FCE6-801A-C4D1-8AECCFB0A70E}"/>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14</a:t>
            </a:fld>
            <a:endParaRPr lang="en-US" sz="998">
              <a:latin typeface="Sofia Pro" pitchFamily="2" charset="0"/>
            </a:endParaRPr>
          </a:p>
        </p:txBody>
      </p:sp>
      <p:pic>
        <p:nvPicPr>
          <p:cNvPr id="4" name="Picture 3" descr="A white and tan cross pattern&#10;&#10;AI-generated content may be incorrect.">
            <a:extLst>
              <a:ext uri="{FF2B5EF4-FFF2-40B4-BE49-F238E27FC236}">
                <a16:creationId xmlns:a16="http://schemas.microsoft.com/office/drawing/2014/main" id="{E2DD8646-16A7-CE72-BB30-ED210134A5C4}"/>
              </a:ext>
            </a:extLst>
          </p:cNvPr>
          <p:cNvPicPr/>
          <p:nvPr/>
        </p:nvPicPr>
        <p:blipFill>
          <a:blip r:embed="rId2">
            <a:alphaModFix amt="20000"/>
            <a:extLst>
              <a:ext uri="{28A0092B-C50C-407E-A947-70E740481C1C}">
                <a14:useLocalDpi xmlns:a14="http://schemas.microsoft.com/office/drawing/2010/main"/>
              </a:ext>
            </a:extLst>
          </a:blip>
          <a:stretch>
            <a:fillRect/>
          </a:stretch>
        </p:blipFill>
        <p:spPr>
          <a:xfrm>
            <a:off x="8305159" y="-1778043"/>
            <a:ext cx="5061317" cy="5061317"/>
          </a:xfrm>
          <a:prstGeom prst="rect">
            <a:avLst/>
          </a:prstGeom>
        </p:spPr>
      </p:pic>
      <p:pic>
        <p:nvPicPr>
          <p:cNvPr id="17" name="Picture 16" descr="A white and tan cross pattern&#10;&#10;AI-generated content may be incorrect.">
            <a:extLst>
              <a:ext uri="{FF2B5EF4-FFF2-40B4-BE49-F238E27FC236}">
                <a16:creationId xmlns:a16="http://schemas.microsoft.com/office/drawing/2014/main" id="{205298BF-CF77-555B-FE2F-1EAECFA514A2}"/>
              </a:ext>
            </a:extLst>
          </p:cNvPr>
          <p:cNvPicPr/>
          <p:nvPr/>
        </p:nvPicPr>
        <p:blipFill>
          <a:blip r:embed="rId2" cstate="screen">
            <a:alphaModFix amt="25000"/>
            <a:extLst>
              <a:ext uri="{28A0092B-C50C-407E-A947-70E740481C1C}">
                <a14:useLocalDpi xmlns:a14="http://schemas.microsoft.com/office/drawing/2010/main"/>
              </a:ext>
            </a:extLst>
          </a:blip>
          <a:stretch>
            <a:fillRect/>
          </a:stretch>
        </p:blipFill>
        <p:spPr>
          <a:xfrm>
            <a:off x="-96018" y="4528688"/>
            <a:ext cx="3762436" cy="3762436"/>
          </a:xfrm>
          <a:prstGeom prst="rect">
            <a:avLst/>
          </a:prstGeom>
        </p:spPr>
      </p:pic>
      <p:pic>
        <p:nvPicPr>
          <p:cNvPr id="5" name="Picture 4" descr="A sea shell on a woven surface&#10;&#10;AI-generated content may be incorrect.">
            <a:extLst>
              <a:ext uri="{FF2B5EF4-FFF2-40B4-BE49-F238E27FC236}">
                <a16:creationId xmlns:a16="http://schemas.microsoft.com/office/drawing/2014/main" id="{90A3AD40-9C72-FE22-AB56-5FAEA4C87C3A}"/>
              </a:ext>
            </a:extLst>
          </p:cNvPr>
          <p:cNvPicPr>
            <a:picLocks noChangeAspect="1"/>
          </p:cNvPicPr>
          <p:nvPr/>
        </p:nvPicPr>
        <p:blipFill>
          <a:blip r:embed="rId3"/>
          <a:stretch>
            <a:fillRect/>
          </a:stretch>
        </p:blipFill>
        <p:spPr>
          <a:xfrm>
            <a:off x="634265" y="3375551"/>
            <a:ext cx="2552202" cy="1842130"/>
          </a:xfrm>
          <a:prstGeom prst="rect">
            <a:avLst/>
          </a:prstGeom>
        </p:spPr>
      </p:pic>
      <p:sp>
        <p:nvSpPr>
          <p:cNvPr id="12" name="Text Placeholder 4">
            <a:extLst>
              <a:ext uri="{FF2B5EF4-FFF2-40B4-BE49-F238E27FC236}">
                <a16:creationId xmlns:a16="http://schemas.microsoft.com/office/drawing/2014/main" id="{27242B68-43DA-6F0C-B12A-E928CE1D1583}"/>
              </a:ext>
            </a:extLst>
          </p:cNvPr>
          <p:cNvSpPr txBox="1">
            <a:spLocks/>
          </p:cNvSpPr>
          <p:nvPr/>
        </p:nvSpPr>
        <p:spPr>
          <a:xfrm>
            <a:off x="8671052" y="6343718"/>
            <a:ext cx="2970329" cy="665100"/>
          </a:xfrm>
          <a:prstGeom prst="rect">
            <a:avLst/>
          </a:prstGeom>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600" dirty="0">
              <a:latin typeface="Calibri"/>
              <a:ea typeface="Calibri"/>
              <a:cs typeface="Calibri"/>
            </a:endParaRPr>
          </a:p>
        </p:txBody>
      </p:sp>
      <p:pic>
        <p:nvPicPr>
          <p:cNvPr id="2" name="Picture 1" descr="A group of people sitting on steps outside&#10;&#10;AI-generated content may be incorrect.">
            <a:extLst>
              <a:ext uri="{FF2B5EF4-FFF2-40B4-BE49-F238E27FC236}">
                <a16:creationId xmlns:a16="http://schemas.microsoft.com/office/drawing/2014/main" id="{BED38B71-CF97-3FDD-80AA-A95787DD6DD4}"/>
              </a:ext>
            </a:extLst>
          </p:cNvPr>
          <p:cNvPicPr>
            <a:picLocks noChangeAspect="1"/>
          </p:cNvPicPr>
          <p:nvPr/>
        </p:nvPicPr>
        <p:blipFill>
          <a:blip r:embed="rId4"/>
          <a:srcRect r="21430" b="4390"/>
          <a:stretch>
            <a:fillRect/>
          </a:stretch>
        </p:blipFill>
        <p:spPr>
          <a:xfrm>
            <a:off x="5978920" y="3371804"/>
            <a:ext cx="2546664" cy="1845877"/>
          </a:xfrm>
          <a:prstGeom prst="rect">
            <a:avLst/>
          </a:prstGeom>
        </p:spPr>
      </p:pic>
      <p:pic>
        <p:nvPicPr>
          <p:cNvPr id="6146" name="Picture 2">
            <a:extLst>
              <a:ext uri="{FF2B5EF4-FFF2-40B4-BE49-F238E27FC236}">
                <a16:creationId xmlns:a16="http://schemas.microsoft.com/office/drawing/2014/main" id="{6FE54D78-E9E2-0180-0DE6-E77F68112C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754" y="752615"/>
            <a:ext cx="5743575"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704A6-747D-F015-D5A8-8C62E6074294}"/>
              </a:ext>
            </a:extLst>
          </p:cNvPr>
          <p:cNvSpPr txBox="1"/>
          <p:nvPr/>
        </p:nvSpPr>
        <p:spPr>
          <a:xfrm>
            <a:off x="3322662" y="3375551"/>
            <a:ext cx="2616743" cy="1323439"/>
          </a:xfrm>
          <a:prstGeom prst="rect">
            <a:avLst/>
          </a:prstGeom>
          <a:noFill/>
        </p:spPr>
        <p:txBody>
          <a:bodyPr wrap="square">
            <a:spAutoFit/>
          </a:bodyPr>
          <a:lstStyle/>
          <a:p>
            <a:r>
              <a:rPr lang="en-US" sz="1600" dirty="0">
                <a:latin typeface="Calibri" panose="020F0502020204030204" pitchFamily="34" charset="0"/>
                <a:ea typeface="Calibri" panose="020F0502020204030204" pitchFamily="34" charset="0"/>
                <a:cs typeface="Calibri" panose="020F0502020204030204" pitchFamily="34" charset="0"/>
              </a:rPr>
              <a:t>Discover </a:t>
            </a:r>
            <a:r>
              <a:rPr lang="en-US" sz="16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taonga </a:t>
            </a:r>
            <a:r>
              <a:rPr lang="en-US" sz="1600" dirty="0" err="1">
                <a:solidFill>
                  <a:schemeClr val="accent2"/>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pūoro</a:t>
            </a:r>
            <a:r>
              <a:rPr lang="en-US" sz="16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 </a:t>
            </a:r>
            <a:r>
              <a:rPr lang="en-US" sz="1600" dirty="0">
                <a:latin typeface="Calibri" panose="020F0502020204030204" pitchFamily="34" charset="0"/>
                <a:ea typeface="Calibri" panose="020F0502020204030204" pitchFamily="34" charset="0"/>
                <a:cs typeface="Calibri" panose="020F0502020204030204" pitchFamily="34" charset="0"/>
              </a:rPr>
              <a:t>connect to culture, storytelling, and the natural world in this hands-on Museum lesson</a:t>
            </a:r>
            <a:endParaRPr lang="en-NZ" sz="1600"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24">
            <a:extLst>
              <a:ext uri="{FF2B5EF4-FFF2-40B4-BE49-F238E27FC236}">
                <a16:creationId xmlns:a16="http://schemas.microsoft.com/office/drawing/2014/main" id="{03FDA950-4D36-35B5-70F6-494C83083AEA}"/>
              </a:ext>
            </a:extLst>
          </p:cNvPr>
          <p:cNvSpPr txBox="1"/>
          <p:nvPr/>
        </p:nvSpPr>
        <p:spPr>
          <a:xfrm>
            <a:off x="8929398" y="3375551"/>
            <a:ext cx="3008508"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err="1">
                <a:latin typeface="Calibri" panose="020F0502020204030204" pitchFamily="34" charset="0"/>
                <a:ea typeface="Calibri" panose="020F0502020204030204" pitchFamily="34" charset="0"/>
                <a:cs typeface="Calibri" panose="020F0502020204030204" pitchFamily="34" charset="0"/>
              </a:rPr>
              <a:t>Ākonga</a:t>
            </a:r>
            <a:r>
              <a:rPr lang="en-US" sz="1600" dirty="0">
                <a:latin typeface="Calibri" panose="020F0502020204030204" pitchFamily="34" charset="0"/>
                <a:ea typeface="Calibri" panose="020F0502020204030204" pitchFamily="34" charset="0"/>
                <a:cs typeface="Calibri" panose="020F0502020204030204" pitchFamily="34" charset="0"/>
              </a:rPr>
              <a:t> uncover the stories of New Plymouth’s </a:t>
            </a:r>
            <a:r>
              <a:rPr lang="en-US" sz="1600" dirty="0">
                <a:solidFill>
                  <a:schemeClr val="accent2"/>
                </a:solidFill>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street art </a:t>
            </a:r>
            <a:r>
              <a:rPr lang="en-US" sz="1600" dirty="0">
                <a:latin typeface="Calibri" panose="020F0502020204030204" pitchFamily="34" charset="0"/>
                <a:ea typeface="Calibri" panose="020F0502020204030204" pitchFamily="34" charset="0"/>
                <a:cs typeface="Calibri" panose="020F0502020204030204" pitchFamily="34" charset="0"/>
              </a:rPr>
              <a:t>on a mural tour, then create bold, environmentally themed chalk artworks of their own.</a:t>
            </a:r>
          </a:p>
        </p:txBody>
      </p:sp>
      <p:sp>
        <p:nvSpPr>
          <p:cNvPr id="16" name="Text Placeholder 3">
            <a:extLst>
              <a:ext uri="{FF2B5EF4-FFF2-40B4-BE49-F238E27FC236}">
                <a16:creationId xmlns:a16="http://schemas.microsoft.com/office/drawing/2014/main" id="{E5ADCB0B-03D7-6FE4-629B-485123114396}"/>
              </a:ext>
            </a:extLst>
          </p:cNvPr>
          <p:cNvSpPr txBox="1">
            <a:spLocks/>
          </p:cNvSpPr>
          <p:nvPr/>
        </p:nvSpPr>
        <p:spPr>
          <a:xfrm>
            <a:off x="634265" y="2600434"/>
            <a:ext cx="11167210" cy="359098"/>
          </a:xfrm>
          <a:prstGeom prst="rect">
            <a:avLst/>
          </a:prstGeom>
        </p:spPr>
        <p:txBody>
          <a:bodyPr lIns="91440" tIns="45720" rIns="91440" bIns="45720" anchor="t"/>
          <a:lstStyle>
            <a:defPPr>
              <a:defRPr lang="en-US"/>
            </a:defPPr>
            <a:lvl1pPr marL="228600" indent="-228600" algn="l" defTabSz="914400" rtl="0" eaLnBrk="1" latinLnBrk="0" hangingPunct="1">
              <a:lnSpc>
                <a:spcPts val="2400"/>
              </a:lnSpc>
              <a:spcBef>
                <a:spcPts val="1000"/>
              </a:spcBef>
              <a:buFont typeface="Arial" panose="020B0604020202020204" pitchFamily="34" charset="0"/>
              <a:buNone/>
              <a:defRPr sz="1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2"/>
                </a:solidFill>
                <a:latin typeface="Calibri"/>
                <a:ea typeface="Calibri"/>
                <a:cs typeface="Calibri"/>
              </a:rPr>
              <a:t>Create your own learning journey by combining this lesson with other </a:t>
            </a:r>
            <a:r>
              <a:rPr lang="en-US" dirty="0" err="1">
                <a:solidFill>
                  <a:schemeClr val="accent2"/>
                </a:solidFill>
                <a:latin typeface="Calibri"/>
                <a:ea typeface="Calibri"/>
                <a:cs typeface="Calibri"/>
              </a:rPr>
              <a:t>programmes</a:t>
            </a:r>
            <a:r>
              <a:rPr lang="en-US" dirty="0">
                <a:solidFill>
                  <a:schemeClr val="accent2"/>
                </a:solidFill>
                <a:latin typeface="Calibri"/>
                <a:ea typeface="Calibri"/>
                <a:cs typeface="Calibri"/>
              </a:rPr>
              <a:t> in our pick‑your‑path experience.</a:t>
            </a:r>
          </a:p>
        </p:txBody>
      </p:sp>
    </p:spTree>
    <p:extLst>
      <p:ext uri="{BB962C8B-B14F-4D97-AF65-F5344CB8AC3E}">
        <p14:creationId xmlns:p14="http://schemas.microsoft.com/office/powerpoint/2010/main" val="34164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F9329910-A5A8-581B-6CE6-6BA39D80BF48}"/>
              </a:ext>
            </a:extLst>
          </p:cNvPr>
          <p:cNvSpPr txBox="1">
            <a:spLocks/>
          </p:cNvSpPr>
          <p:nvPr/>
        </p:nvSpPr>
        <p:spPr>
          <a:xfrm>
            <a:off x="3826429" y="5114240"/>
            <a:ext cx="4286729" cy="540263"/>
          </a:xfrm>
          <a:prstGeom prst="rect">
            <a:avLst/>
          </a:prstGeom>
          <a:ln>
            <a:no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en-US" sz="1600">
                <a:solidFill>
                  <a:srgbClr val="000000"/>
                </a:solidFill>
                <a:latin typeface="Calibri"/>
                <a:ea typeface="Calibri"/>
                <a:cs typeface="Calibri"/>
              </a:rPr>
              <a:t>For more information and to book your class:</a:t>
            </a:r>
            <a:endParaRPr lang="en-US" sz="1600">
              <a:solidFill>
                <a:srgbClr val="000000"/>
              </a:solidFill>
              <a:ea typeface="Calibri"/>
            </a:endParaRPr>
          </a:p>
          <a:p>
            <a:pPr marL="342900" indent="-342900">
              <a:lnSpc>
                <a:spcPct val="100000"/>
              </a:lnSpc>
              <a:spcBef>
                <a:spcPts val="200"/>
              </a:spcBef>
              <a:buAutoNum type="arabicPeriod"/>
            </a:pPr>
            <a:endParaRPr lang="en-US" sz="1600">
              <a:solidFill>
                <a:srgbClr val="000000"/>
              </a:solidFill>
              <a:ea typeface="Calibri" panose="020F0502020204030204" pitchFamily="34" charset="0"/>
            </a:endParaRPr>
          </a:p>
          <a:p>
            <a:pPr marL="0" indent="0">
              <a:lnSpc>
                <a:spcPct val="100000"/>
              </a:lnSpc>
              <a:spcBef>
                <a:spcPts val="200"/>
              </a:spcBef>
              <a:buNone/>
            </a:pPr>
            <a:endParaRPr lang="en-US" sz="1600">
              <a:solidFill>
                <a:srgbClr val="000000"/>
              </a:solidFill>
            </a:endParaRPr>
          </a:p>
          <a:p>
            <a:pPr marL="0" indent="0">
              <a:lnSpc>
                <a:spcPct val="100000"/>
              </a:lnSpc>
              <a:spcBef>
                <a:spcPts val="200"/>
              </a:spcBef>
              <a:buNone/>
            </a:pPr>
            <a:br>
              <a:rPr lang="en-US" sz="1600">
                <a:solidFill>
                  <a:srgbClr val="000000"/>
                </a:solidFill>
                <a:ea typeface="Calibri"/>
              </a:rPr>
            </a:br>
            <a:endParaRPr lang="en-US" sz="1600">
              <a:solidFill>
                <a:srgbClr val="000000"/>
              </a:solidFill>
              <a:latin typeface="Calibri"/>
              <a:ea typeface="Calibri"/>
              <a:cs typeface="Calibri"/>
            </a:endParaRPr>
          </a:p>
        </p:txBody>
      </p:sp>
      <p:sp>
        <p:nvSpPr>
          <p:cNvPr id="4" name="Rectangle 3">
            <a:extLst>
              <a:ext uri="{FF2B5EF4-FFF2-40B4-BE49-F238E27FC236}">
                <a16:creationId xmlns:a16="http://schemas.microsoft.com/office/drawing/2014/main" id="{01E939A1-A7E8-E191-02CC-B413D35F0EA2}"/>
              </a:ext>
            </a:extLst>
          </p:cNvPr>
          <p:cNvSpPr/>
          <p:nvPr/>
        </p:nvSpPr>
        <p:spPr>
          <a:xfrm>
            <a:off x="3036324" y="1511810"/>
            <a:ext cx="6110763" cy="26551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orful text on a black background&#10;&#10;AI-generated content may be incorrect.">
            <a:extLst>
              <a:ext uri="{FF2B5EF4-FFF2-40B4-BE49-F238E27FC236}">
                <a16:creationId xmlns:a16="http://schemas.microsoft.com/office/drawing/2014/main" id="{9B893103-3904-A3FE-B00F-449AFAED808C}"/>
              </a:ext>
            </a:extLst>
          </p:cNvPr>
          <p:cNvPicPr>
            <a:picLocks noChangeAspect="1"/>
          </p:cNvPicPr>
          <p:nvPr/>
        </p:nvPicPr>
        <p:blipFill>
          <a:blip r:embed="rId3"/>
          <a:stretch>
            <a:fillRect/>
          </a:stretch>
        </p:blipFill>
        <p:spPr>
          <a:xfrm>
            <a:off x="3451578" y="1859315"/>
            <a:ext cx="5302955" cy="2306813"/>
          </a:xfrm>
          <a:prstGeom prst="rect">
            <a:avLst/>
          </a:prstGeom>
        </p:spPr>
      </p:pic>
    </p:spTree>
    <p:extLst>
      <p:ext uri="{BB962C8B-B14F-4D97-AF65-F5344CB8AC3E}">
        <p14:creationId xmlns:p14="http://schemas.microsoft.com/office/powerpoint/2010/main" val="40366344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4918F3-C7A1-90B6-859F-33D81A35A363}"/>
            </a:ext>
          </a:extLst>
        </p:cNvPr>
        <p:cNvGrpSpPr/>
        <p:nvPr/>
      </p:nvGrpSpPr>
      <p:grpSpPr>
        <a:xfrm>
          <a:off x="0" y="0"/>
          <a:ext cx="0" cy="0"/>
          <a:chOff x="0" y="0"/>
          <a:chExt cx="0" cy="0"/>
        </a:xfrm>
      </p:grpSpPr>
      <p:pic>
        <p:nvPicPr>
          <p:cNvPr id="10" name="Picture 9" descr="A white cross pattern on a black background&#10;&#10;AI-generated content may be incorrect.">
            <a:extLst>
              <a:ext uri="{FF2B5EF4-FFF2-40B4-BE49-F238E27FC236}">
                <a16:creationId xmlns:a16="http://schemas.microsoft.com/office/drawing/2014/main" id="{FB2CF96F-6D13-77C7-4E6C-0CED444305B2}"/>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992509" y="3984174"/>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41064CFA-4FE7-A2F0-2C9B-2C8863DEBADE}"/>
              </a:ext>
            </a:extLst>
          </p:cNvPr>
          <p:cNvPicPr>
            <a:picLocks noChangeAspect="1"/>
          </p:cNvPicPr>
          <p:nvPr/>
        </p:nvPicPr>
        <p:blipFill>
          <a:blip r:embed="rId2">
            <a:alphaModFix amt="20000"/>
          </a:blip>
          <a:stretch>
            <a:fillRect/>
          </a:stretch>
        </p:blipFill>
        <p:spPr>
          <a:xfrm>
            <a:off x="8100825" y="-1832930"/>
            <a:ext cx="4801566" cy="4837815"/>
          </a:xfrm>
          <a:prstGeom prst="rect">
            <a:avLst/>
          </a:prstGeom>
        </p:spPr>
      </p:pic>
      <p:pic>
        <p:nvPicPr>
          <p:cNvPr id="2050" name="Picture 2" descr="A collage of buildings and buildings&#10;&#10;AI-generated content may be incorrect.">
            <a:extLst>
              <a:ext uri="{FF2B5EF4-FFF2-40B4-BE49-F238E27FC236}">
                <a16:creationId xmlns:a16="http://schemas.microsoft.com/office/drawing/2014/main" id="{D09D419A-CF6D-44FF-1510-83C354FE8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194" y="198184"/>
            <a:ext cx="4381500" cy="29210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green and black logo&#10;&#10;AI-generated content may be incorrect.">
            <a:extLst>
              <a:ext uri="{FF2B5EF4-FFF2-40B4-BE49-F238E27FC236}">
                <a16:creationId xmlns:a16="http://schemas.microsoft.com/office/drawing/2014/main" id="{08794AB5-A522-5EFD-AFD0-82E0DA027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9323" y="629029"/>
            <a:ext cx="3624752" cy="6098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green outline of a totem&#10;&#10;AI-generated content may be incorrect.">
            <a:extLst>
              <a:ext uri="{FF2B5EF4-FFF2-40B4-BE49-F238E27FC236}">
                <a16:creationId xmlns:a16="http://schemas.microsoft.com/office/drawing/2014/main" id="{B1307E3A-C1DD-5D99-9424-50B4B697C7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5200" y="6122244"/>
            <a:ext cx="473978" cy="7583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FD2081B7-AEEF-DB71-C4BD-915082D4693F}"/>
              </a:ext>
            </a:extLst>
          </p:cNvPr>
          <p:cNvSpPr txBox="1"/>
          <p:nvPr/>
        </p:nvSpPr>
        <p:spPr>
          <a:xfrm>
            <a:off x="650021" y="2669883"/>
            <a:ext cx="10891959" cy="3170099"/>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NZ" sz="2000" dirty="0">
                <a:latin typeface="Calibri" panose="020F0502020204030204" pitchFamily="34" charset="0"/>
                <a:ea typeface="Calibri" panose="020F0502020204030204" pitchFamily="34" charset="0"/>
                <a:cs typeface="Calibri" panose="020F0502020204030204" pitchFamily="34" charset="0"/>
              </a:rPr>
              <a:t>Discover | Imagine | Create</a:t>
            </a:r>
          </a:p>
          <a:p>
            <a:endParaRPr lang="en-NZ"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Our team loves helping </a:t>
            </a:r>
            <a:r>
              <a:rPr lang="en-US" sz="2000" dirty="0" err="1">
                <a:latin typeface="Calibri" panose="020F0502020204030204" pitchFamily="34" charset="0"/>
                <a:ea typeface="Calibri" panose="020F0502020204030204" pitchFamily="34" charset="0"/>
                <a:cs typeface="Calibri" panose="020F0502020204030204" pitchFamily="34" charset="0"/>
              </a:rPr>
              <a:t>ākonga</a:t>
            </a:r>
            <a:r>
              <a:rPr lang="en-US" sz="2000" dirty="0">
                <a:latin typeface="Calibri" panose="020F0502020204030204" pitchFamily="34" charset="0"/>
                <a:ea typeface="Calibri" panose="020F0502020204030204" pitchFamily="34" charset="0"/>
                <a:cs typeface="Calibri" panose="020F0502020204030204" pitchFamily="34" charset="0"/>
              </a:rPr>
              <a:t> to connect with the stories of Taranaki through taonga, artworks, and hands on fun.</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We’re here to spark your curiosity, encourage big questions, and support you to make your own creative connections across science, history, art, and more.</a:t>
            </a:r>
          </a:p>
          <a:p>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This resource is design to support your upcoming visit, we cannot wait to meet!</a:t>
            </a:r>
            <a:endParaRPr lang="en-NZ" sz="2000" dirty="0">
              <a:latin typeface="Calibri" panose="020F0502020204030204" pitchFamily="34" charset="0"/>
              <a:ea typeface="Calibri" panose="020F0502020204030204" pitchFamily="34" charset="0"/>
              <a:cs typeface="Calibri" panose="020F0502020204030204" pitchFamily="34" charset="0"/>
            </a:endParaRPr>
          </a:p>
          <a:p>
            <a:endParaRPr lang="en-NZ" sz="2000" dirty="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62C589BD-80A1-A0B6-7D3E-F520C8139B7F}"/>
              </a:ext>
            </a:extLst>
          </p:cNvPr>
          <p:cNvSpPr txBox="1"/>
          <p:nvPr/>
        </p:nvSpPr>
        <p:spPr>
          <a:xfrm>
            <a:off x="650021" y="1514998"/>
            <a:ext cx="4667250" cy="70788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4000">
                <a:solidFill>
                  <a:srgbClr val="F58232"/>
                </a:solidFill>
                <a:latin typeface="Calibri"/>
                <a:ea typeface="Calibri"/>
                <a:cs typeface="Calibri"/>
              </a:rPr>
              <a:t>Meet The Team</a:t>
            </a:r>
          </a:p>
        </p:txBody>
      </p:sp>
      <p:pic>
        <p:nvPicPr>
          <p:cNvPr id="2054" name="Picture 6" descr="A blue line on a black background&#10;&#10;AI-generated content may be incorrect.">
            <a:extLst>
              <a:ext uri="{FF2B5EF4-FFF2-40B4-BE49-F238E27FC236}">
                <a16:creationId xmlns:a16="http://schemas.microsoft.com/office/drawing/2014/main" id="{F211D08A-C458-BCD4-7C27-245FEB00A1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5459" y="5998828"/>
            <a:ext cx="1337459" cy="89164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A face with red lines&#10;&#10;AI-generated content may be incorrect.">
            <a:extLst>
              <a:ext uri="{FF2B5EF4-FFF2-40B4-BE49-F238E27FC236}">
                <a16:creationId xmlns:a16="http://schemas.microsoft.com/office/drawing/2014/main" id="{5A5EBB6A-2779-1483-F818-8DF6B5E14E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997" y="5885007"/>
            <a:ext cx="694872" cy="111179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 red and black logo&#10;&#10;AI-generated content may be incorrect.">
            <a:extLst>
              <a:ext uri="{FF2B5EF4-FFF2-40B4-BE49-F238E27FC236}">
                <a16:creationId xmlns:a16="http://schemas.microsoft.com/office/drawing/2014/main" id="{7CD8C52D-F972-8B21-BE50-6835306578F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02360" y="6150433"/>
            <a:ext cx="926496" cy="741198"/>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A green outline of a astronaut&#10;&#10;AI-generated content may be incorrect.">
            <a:extLst>
              <a:ext uri="{FF2B5EF4-FFF2-40B4-BE49-F238E27FC236}">
                <a16:creationId xmlns:a16="http://schemas.microsoft.com/office/drawing/2014/main" id="{0F7DFC68-1029-E0AB-CE7B-B8C150A6F4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2558" y="5803357"/>
            <a:ext cx="793611" cy="7936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 green neon light drawing of hands tying a string&#10;&#10;AI-generated content may be incorrect.">
            <a:extLst>
              <a:ext uri="{FF2B5EF4-FFF2-40B4-BE49-F238E27FC236}">
                <a16:creationId xmlns:a16="http://schemas.microsoft.com/office/drawing/2014/main" id="{B66F2BA4-4BDE-07F1-B8FE-286E8D4703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41196" y="1713245"/>
            <a:ext cx="1149113" cy="1242285"/>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A green line drawing of a boat&#10;&#10;AI-generated content may be incorrect.">
            <a:extLst>
              <a:ext uri="{FF2B5EF4-FFF2-40B4-BE49-F238E27FC236}">
                <a16:creationId xmlns:a16="http://schemas.microsoft.com/office/drawing/2014/main" id="{413928C7-0769-A1F8-79F1-6AE30B589A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0889" y="5853634"/>
            <a:ext cx="1111796" cy="111179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yellow and orange lines&#10;&#10;AI-generated content may be incorrect.">
            <a:extLst>
              <a:ext uri="{FF2B5EF4-FFF2-40B4-BE49-F238E27FC236}">
                <a16:creationId xmlns:a16="http://schemas.microsoft.com/office/drawing/2014/main" id="{8CB84218-E9EA-A5D7-8F30-D2B901012B9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16399" y="5916382"/>
            <a:ext cx="1111795" cy="74119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A light bulb with rays of light coming out of it&#10;&#10;AI-generated content may be incorrect.">
            <a:extLst>
              <a:ext uri="{FF2B5EF4-FFF2-40B4-BE49-F238E27FC236}">
                <a16:creationId xmlns:a16="http://schemas.microsoft.com/office/drawing/2014/main" id="{51C66943-025F-A5F7-013B-F8279877720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53784" y="5885007"/>
            <a:ext cx="575160" cy="630313"/>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 yellow outline of a book&#10;&#10;AI-generated content may be incorrect.">
            <a:extLst>
              <a:ext uri="{FF2B5EF4-FFF2-40B4-BE49-F238E27FC236}">
                <a16:creationId xmlns:a16="http://schemas.microsoft.com/office/drawing/2014/main" id="{311726D7-13D3-C928-7B5B-99049E86D11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59924" y="6175477"/>
            <a:ext cx="926496" cy="741198"/>
          </a:xfrm>
          <a:prstGeom prst="rect">
            <a:avLst/>
          </a:prstGeom>
          <a:noFill/>
          <a:extLst>
            <a:ext uri="{909E8E84-426E-40DD-AFC4-6F175D3DCCD1}">
              <a14:hiddenFill xmlns:a14="http://schemas.microsoft.com/office/drawing/2010/main">
                <a:solidFill>
                  <a:srgbClr val="FFFFFF"/>
                </a:solidFill>
              </a14:hiddenFill>
            </a:ext>
          </a:extLst>
        </p:spPr>
      </p:pic>
      <p:pic>
        <p:nvPicPr>
          <p:cNvPr id="2063" name="Picture 15" descr="A red line drawing of a brain&#10;&#10;AI-generated content may be incorrect.">
            <a:extLst>
              <a:ext uri="{FF2B5EF4-FFF2-40B4-BE49-F238E27FC236}">
                <a16:creationId xmlns:a16="http://schemas.microsoft.com/office/drawing/2014/main" id="{7E9AAEF9-9FC0-3E67-AE2F-90C447C6784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92711" y="5839982"/>
            <a:ext cx="1111796" cy="111179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A blue outline of a swirly design&#10;&#10;AI-generated content may be incorrect.">
            <a:extLst>
              <a:ext uri="{FF2B5EF4-FFF2-40B4-BE49-F238E27FC236}">
                <a16:creationId xmlns:a16="http://schemas.microsoft.com/office/drawing/2014/main" id="{139BA9E7-162B-CB3F-1BCA-2C8F5F03007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59871" y="6315409"/>
            <a:ext cx="1111795" cy="74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227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D242CB-2370-67D5-EDBB-22A137D5BF85}"/>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939C1BA3-DA10-C9A4-4F7A-75C9079305E6}"/>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CC632D00-36F0-F3B1-3C0F-854342CD0746}"/>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0F8977BF-0C28-F56A-3F34-C00ABA5E1361}"/>
              </a:ext>
            </a:extLst>
          </p:cNvPr>
          <p:cNvPicPr>
            <a:picLocks noChangeAspect="1"/>
          </p:cNvPicPr>
          <p:nvPr/>
        </p:nvPicPr>
        <p:blipFill>
          <a:blip r:embed="rId3">
            <a:alphaModFix amt="20000"/>
          </a:blip>
          <a:stretch>
            <a:fillRect/>
          </a:stretch>
        </p:blipFill>
        <p:spPr>
          <a:xfrm>
            <a:off x="7942564" y="-1859307"/>
            <a:ext cx="4801566" cy="4837815"/>
          </a:xfrm>
          <a:prstGeom prst="rect">
            <a:avLst/>
          </a:prstGeom>
        </p:spPr>
      </p:pic>
      <p:sp>
        <p:nvSpPr>
          <p:cNvPr id="7" name="TextBox 6">
            <a:extLst>
              <a:ext uri="{FF2B5EF4-FFF2-40B4-BE49-F238E27FC236}">
                <a16:creationId xmlns:a16="http://schemas.microsoft.com/office/drawing/2014/main" id="{9C4AA924-49DC-1A1A-F85C-5489EE94D03B}"/>
              </a:ext>
            </a:extLst>
          </p:cNvPr>
          <p:cNvSpPr txBox="1"/>
          <p:nvPr/>
        </p:nvSpPr>
        <p:spPr>
          <a:xfrm>
            <a:off x="828962" y="4275225"/>
            <a:ext cx="1053238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009473"/>
                </a:solidFill>
                <a:latin typeface="Calibri"/>
                <a:ea typeface="Calibri"/>
                <a:cs typeface="Calibri"/>
              </a:rPr>
              <a:t>What stories might tukutuku designs tell?</a:t>
            </a:r>
          </a:p>
        </p:txBody>
      </p:sp>
      <p:sp>
        <p:nvSpPr>
          <p:cNvPr id="3" name="Text Placeholder 4">
            <a:extLst>
              <a:ext uri="{FF2B5EF4-FFF2-40B4-BE49-F238E27FC236}">
                <a16:creationId xmlns:a16="http://schemas.microsoft.com/office/drawing/2014/main" id="{F3AC1DD3-3E37-749C-F32F-306634BCCAB5}"/>
              </a:ext>
            </a:extLst>
          </p:cNvPr>
          <p:cNvSpPr>
            <a:spLocks noGrp="1"/>
          </p:cNvSpPr>
          <p:nvPr/>
        </p:nvSpPr>
        <p:spPr>
          <a:xfrm>
            <a:off x="1973919" y="3352449"/>
            <a:ext cx="4118496" cy="2175195"/>
          </a:xfrm>
          <a:prstGeom prst="rect">
            <a:avLst/>
          </a:prstGeom>
          <a:ln>
            <a:noFill/>
          </a:ln>
        </p:spPr>
        <p:txBody>
          <a:bodyPr lIns="91440" tIns="45720" rIns="91440" bIns="45720" anchor="t"/>
          <a:lstStyle>
            <a:lvl1pPr marL="228600" indent="-228600" algn="l" defTabSz="914400" rtl="0" eaLnBrk="1" latinLnBrk="0" hangingPunct="1">
              <a:lnSpc>
                <a:spcPts val="2500"/>
              </a:lnSpc>
              <a:spcBef>
                <a:spcPts val="10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00"/>
              </a:spcBef>
            </a:pPr>
            <a:endParaRPr lang="en-US" sz="1800" b="0" dirty="0">
              <a:solidFill>
                <a:srgbClr val="000000"/>
              </a:solidFill>
              <a:latin typeface="Arial"/>
              <a:ea typeface="Calibri"/>
              <a:cs typeface="Arial"/>
            </a:endParaRPr>
          </a:p>
          <a:p>
            <a:pPr indent="0" algn="just">
              <a:lnSpc>
                <a:spcPct val="100000"/>
              </a:lnSpc>
              <a:spcBef>
                <a:spcPts val="200"/>
              </a:spcBef>
            </a:pPr>
            <a:endParaRPr lang="en-US" sz="1800" b="0" dirty="0">
              <a:solidFill>
                <a:srgbClr val="000000"/>
              </a:solidFill>
              <a:latin typeface="Arial"/>
              <a:ea typeface="Calibri"/>
              <a:cs typeface="Arial"/>
            </a:endParaRPr>
          </a:p>
          <a:p>
            <a:pPr marL="0" indent="0" algn="just">
              <a:lnSpc>
                <a:spcPct val="100000"/>
              </a:lnSpc>
              <a:spcBef>
                <a:spcPts val="200"/>
              </a:spcBef>
            </a:pPr>
            <a:r>
              <a:rPr lang="en-US" sz="1800" b="0" dirty="0">
                <a:solidFill>
                  <a:srgbClr val="000000"/>
                </a:solidFill>
                <a:latin typeface="Arial"/>
                <a:ea typeface="Calibri"/>
                <a:cs typeface="Arial"/>
              </a:rPr>
              <a:t> </a:t>
            </a:r>
            <a:br>
              <a:rPr lang="en-US" sz="1800" dirty="0">
                <a:latin typeface="Arial"/>
                <a:cs typeface="Arial"/>
              </a:rPr>
            </a:br>
            <a:endParaRPr lang="en-US" sz="1800" dirty="0">
              <a:solidFill>
                <a:srgbClr val="000000"/>
              </a:solidFill>
              <a:latin typeface="Arial"/>
              <a:ea typeface="Calibri"/>
              <a:cs typeface="Arial"/>
            </a:endParaRPr>
          </a:p>
          <a:p>
            <a:pPr algn="just"/>
            <a:endParaRPr lang="en-US" sz="1800" dirty="0">
              <a:solidFill>
                <a:srgbClr val="000000"/>
              </a:solidFill>
              <a:latin typeface="Arial"/>
              <a:ea typeface="Calibri"/>
              <a:cs typeface="Arial"/>
            </a:endParaRPr>
          </a:p>
          <a:p>
            <a:pPr algn="just"/>
            <a:endParaRPr lang="en-US" sz="1800" dirty="0">
              <a:solidFill>
                <a:srgbClr val="000000"/>
              </a:solidFill>
              <a:latin typeface="Arial"/>
              <a:ea typeface="Calibri"/>
              <a:cs typeface="Arial"/>
            </a:endParaRPr>
          </a:p>
        </p:txBody>
      </p:sp>
      <p:pic>
        <p:nvPicPr>
          <p:cNvPr id="5" name="Picture 4" descr="A group of people working on loom&#10;&#10;AI-generated content may be incorrect.">
            <a:extLst>
              <a:ext uri="{FF2B5EF4-FFF2-40B4-BE49-F238E27FC236}">
                <a16:creationId xmlns:a16="http://schemas.microsoft.com/office/drawing/2014/main" id="{F777C832-6B15-2B1D-1727-8C92AECD4E91}"/>
              </a:ext>
            </a:extLst>
          </p:cNvPr>
          <p:cNvPicPr>
            <a:picLocks noChangeAspect="1"/>
          </p:cNvPicPr>
          <p:nvPr/>
        </p:nvPicPr>
        <p:blipFill>
          <a:blip r:embed="rId4"/>
          <a:stretch>
            <a:fillRect/>
          </a:stretch>
        </p:blipFill>
        <p:spPr>
          <a:xfrm>
            <a:off x="2634820" y="482185"/>
            <a:ext cx="6922359" cy="3360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D9B2A7B2-2548-A780-BAD9-EA5108401E5B}"/>
              </a:ext>
            </a:extLst>
          </p:cNvPr>
          <p:cNvSpPr txBox="1"/>
          <p:nvPr/>
        </p:nvSpPr>
        <p:spPr>
          <a:xfrm>
            <a:off x="899779" y="5067268"/>
            <a:ext cx="1046282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000" dirty="0">
                <a:solidFill>
                  <a:srgbClr val="000000"/>
                </a:solidFill>
                <a:latin typeface="Calibri"/>
                <a:ea typeface="Calibri"/>
                <a:cs typeface="Calibri"/>
              </a:rPr>
              <a:t>Tukutuku patterns can be different for each iwi across Aotearoa. Some patterns belong to specific iwi, while others may have different names or spellings in different areas. Many tukutuku patterns are connected to traditional stories and beliefs, and these stories can change depending on the iwi sharing them.</a:t>
            </a:r>
            <a:endParaRPr lang="en-US" sz="2000" dirty="0">
              <a:latin typeface="Calibri"/>
              <a:ea typeface="Calibri"/>
              <a:cs typeface="Calibri"/>
            </a:endParaRPr>
          </a:p>
        </p:txBody>
      </p:sp>
      <p:sp>
        <p:nvSpPr>
          <p:cNvPr id="12" name="TextBox 11">
            <a:extLst>
              <a:ext uri="{FF2B5EF4-FFF2-40B4-BE49-F238E27FC236}">
                <a16:creationId xmlns:a16="http://schemas.microsoft.com/office/drawing/2014/main" id="{EDE84BA6-D83E-4490-3A1A-E63DD27440C8}"/>
              </a:ext>
            </a:extLst>
          </p:cNvPr>
          <p:cNvSpPr txBox="1"/>
          <p:nvPr/>
        </p:nvSpPr>
        <p:spPr>
          <a:xfrm>
            <a:off x="4884485" y="3908548"/>
            <a:ext cx="4808568" cy="425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i="1">
                <a:solidFill>
                  <a:srgbClr val="000000"/>
                </a:solidFill>
                <a:ea typeface="+mn-lt"/>
                <a:cs typeface="+mn-lt"/>
              </a:rPr>
              <a:t>Rigby Thomas Ewen Allan (1969), collection of Puke Ariki PHO2011-0598</a:t>
            </a:r>
            <a:endParaRPr lang="en-US" sz="1000"/>
          </a:p>
          <a:p>
            <a:pPr algn="r">
              <a:spcBef>
                <a:spcPts val="200"/>
              </a:spcBef>
            </a:pPr>
            <a:endParaRPr lang="en-US" sz="1000">
              <a:cs typeface="Arial" panose="020B0604020202020204"/>
            </a:endParaRPr>
          </a:p>
        </p:txBody>
      </p:sp>
    </p:spTree>
    <p:extLst>
      <p:ext uri="{BB962C8B-B14F-4D97-AF65-F5344CB8AC3E}">
        <p14:creationId xmlns:p14="http://schemas.microsoft.com/office/powerpoint/2010/main" val="161296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F9E4DC1-A5A7-3644-6252-EA9796E3B3BA}"/>
            </a:ext>
          </a:extLst>
        </p:cNvPr>
        <p:cNvGrpSpPr/>
        <p:nvPr/>
      </p:nvGrpSpPr>
      <p:grpSpPr>
        <a:xfrm>
          <a:off x="0" y="0"/>
          <a:ext cx="0" cy="0"/>
          <a:chOff x="0" y="0"/>
          <a:chExt cx="0" cy="0"/>
        </a:xfrm>
      </p:grpSpPr>
      <p:pic>
        <p:nvPicPr>
          <p:cNvPr id="22" name="Picture 21" descr="A white cross pattern on a black background&#10;&#10;AI-generated content may be incorrect.">
            <a:extLst>
              <a:ext uri="{FF2B5EF4-FFF2-40B4-BE49-F238E27FC236}">
                <a16:creationId xmlns:a16="http://schemas.microsoft.com/office/drawing/2014/main" id="{55953EB9-4806-A047-389C-3B4264509E29}"/>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1422906" y="4530161"/>
            <a:ext cx="5854997" cy="5931893"/>
          </a:xfrm>
          <a:prstGeom prst="rect">
            <a:avLst/>
          </a:prstGeom>
        </p:spPr>
      </p:pic>
      <p:pic>
        <p:nvPicPr>
          <p:cNvPr id="11" name="Picture 10" descr="A white and tan cross pattern&#10;&#10;AI-generated content may be incorrect.">
            <a:extLst>
              <a:ext uri="{FF2B5EF4-FFF2-40B4-BE49-F238E27FC236}">
                <a16:creationId xmlns:a16="http://schemas.microsoft.com/office/drawing/2014/main" id="{24587F8D-CCBC-AABC-22B1-9BB772A6F587}"/>
              </a:ext>
            </a:extLst>
          </p:cNvPr>
          <p:cNvPicPr>
            <a:picLocks noGrp="1" noRot="1" noChangeAspect="1" noMove="1" noResize="1" noEditPoints="1" noAdjustHandles="1" noChangeArrowheads="1" noChangeShapeType="1" noCrop="1"/>
          </p:cNvPicPr>
          <p:nvPr/>
        </p:nvPicPr>
        <p:blipFill>
          <a:blip r:embed="rId5">
            <a:alphaModFix amt="25000"/>
            <a:extLst>
              <a:ext uri="{28A0092B-C50C-407E-A947-70E740481C1C}">
                <a14:useLocalDpi xmlns:a14="http://schemas.microsoft.com/office/drawing/2010/main"/>
              </a:ext>
            </a:extLst>
          </a:blip>
          <a:stretch>
            <a:fillRect/>
          </a:stretch>
        </p:blipFill>
        <p:spPr>
          <a:xfrm>
            <a:off x="-1060634" y="7145979"/>
            <a:ext cx="5637965" cy="5637965"/>
          </a:xfrm>
          <a:prstGeom prst="rect">
            <a:avLst/>
          </a:prstGeom>
        </p:spPr>
      </p:pic>
      <p:pic>
        <p:nvPicPr>
          <p:cNvPr id="4" name="Picture 3" descr="A white and tan cross pattern&#10;&#10;AI-generated content may be incorrect.">
            <a:extLst>
              <a:ext uri="{FF2B5EF4-FFF2-40B4-BE49-F238E27FC236}">
                <a16:creationId xmlns:a16="http://schemas.microsoft.com/office/drawing/2014/main" id="{85C0D621-8F04-7FEB-F9E9-2C317AD58486}"/>
              </a:ext>
            </a:extLst>
          </p:cNvPr>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7491917" y="-1443876"/>
            <a:ext cx="3657552" cy="3657552"/>
          </a:xfrm>
          <a:prstGeom prst="rect">
            <a:avLst/>
          </a:prstGeom>
        </p:spPr>
      </p:pic>
      <p:sp>
        <p:nvSpPr>
          <p:cNvPr id="15" name="Slide Number Placeholder 44">
            <a:extLst>
              <a:ext uri="{FF2B5EF4-FFF2-40B4-BE49-F238E27FC236}">
                <a16:creationId xmlns:a16="http://schemas.microsoft.com/office/drawing/2014/main" id="{DE15F1B9-9A77-9D99-4B5A-A4B53741780C}"/>
              </a:ext>
            </a:extLst>
          </p:cNvPr>
          <p:cNvSpPr txBox="1">
            <a:spLocks/>
          </p:cNvSpPr>
          <p:nvPr/>
        </p:nvSpPr>
        <p:spPr>
          <a:xfrm>
            <a:off x="10433652" y="6546928"/>
            <a:ext cx="512058" cy="461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56F7254-0A45-4ADC-9DC5-1B01BF230778}" type="slidenum">
              <a:rPr lang="en-US" sz="998">
                <a:latin typeface="Sofia Pro" pitchFamily="2" charset="0"/>
              </a:rPr>
              <a:pPr/>
              <a:t>4</a:t>
            </a:fld>
            <a:endParaRPr lang="en-US" sz="998">
              <a:latin typeface="Sofia Pro" pitchFamily="2" charset="0"/>
            </a:endParaRPr>
          </a:p>
        </p:txBody>
      </p:sp>
      <p:sp>
        <p:nvSpPr>
          <p:cNvPr id="16" name="TextBox 15">
            <a:extLst>
              <a:ext uri="{FF2B5EF4-FFF2-40B4-BE49-F238E27FC236}">
                <a16:creationId xmlns:a16="http://schemas.microsoft.com/office/drawing/2014/main" id="{5DA62BC7-0D8E-0CA0-8A82-7564F9BC8A75}"/>
              </a:ext>
            </a:extLst>
          </p:cNvPr>
          <p:cNvSpPr txBox="1"/>
          <p:nvPr/>
        </p:nvSpPr>
        <p:spPr>
          <a:xfrm>
            <a:off x="602768" y="663143"/>
            <a:ext cx="4469535" cy="417165"/>
          </a:xfrm>
          <a:prstGeom prst="rect">
            <a:avLst/>
          </a:prstGeom>
          <a:noFill/>
        </p:spPr>
        <p:txBody>
          <a:bodyPr wrap="square" lIns="91440" tIns="45720" rIns="91440" bIns="45720" rtlCol="0" anchor="t">
            <a:spAutoFit/>
          </a:bodyPr>
          <a:lstStyle/>
          <a:p>
            <a:pPr>
              <a:lnSpc>
                <a:spcPts val="2053"/>
              </a:lnSpc>
            </a:pPr>
            <a:r>
              <a:rPr lang="en-NZ" sz="3600" b="1">
                <a:solidFill>
                  <a:srgbClr val="009473"/>
                </a:solidFill>
                <a:latin typeface="Calibri"/>
                <a:ea typeface="Calibri"/>
                <a:cs typeface="Calibri"/>
              </a:rPr>
              <a:t>Puke Ariki Library</a:t>
            </a:r>
            <a:endParaRPr lang="en-NZ" sz="3600" b="1">
              <a:solidFill>
                <a:schemeClr val="bg1"/>
              </a:solidFill>
              <a:latin typeface="Calibri"/>
              <a:ea typeface="Calibri"/>
              <a:cs typeface="Calibri"/>
            </a:endParaRPr>
          </a:p>
        </p:txBody>
      </p:sp>
      <p:pic>
        <p:nvPicPr>
          <p:cNvPr id="31" name="Picture 30" descr="A white and tan cross pattern&#10;&#10;AI-generated content may be incorrect.">
            <a:extLst>
              <a:ext uri="{FF2B5EF4-FFF2-40B4-BE49-F238E27FC236}">
                <a16:creationId xmlns:a16="http://schemas.microsoft.com/office/drawing/2014/main" id="{FACD11B5-0B36-E638-FDED-5E63B0264D8E}"/>
              </a:ext>
            </a:extLst>
          </p:cNvPr>
          <p:cNvPicPr/>
          <p:nvPr/>
        </p:nvPicPr>
        <p:blipFill>
          <a:blip r:embed="rId5" cstate="screen">
            <a:alphaModFix amt="20000"/>
            <a:extLst>
              <a:ext uri="{28A0092B-C50C-407E-A947-70E740481C1C}">
                <a14:useLocalDpi xmlns:a14="http://schemas.microsoft.com/office/drawing/2010/main"/>
              </a:ext>
            </a:extLst>
          </a:blip>
          <a:stretch>
            <a:fillRect/>
          </a:stretch>
        </p:blipFill>
        <p:spPr>
          <a:xfrm>
            <a:off x="9743489" y="288312"/>
            <a:ext cx="3657552" cy="3657552"/>
          </a:xfrm>
          <a:prstGeom prst="rect">
            <a:avLst/>
          </a:prstGeom>
        </p:spPr>
      </p:pic>
      <p:sp>
        <p:nvSpPr>
          <p:cNvPr id="10" name="TextBox 9">
            <a:extLst>
              <a:ext uri="{FF2B5EF4-FFF2-40B4-BE49-F238E27FC236}">
                <a16:creationId xmlns:a16="http://schemas.microsoft.com/office/drawing/2014/main" id="{9605DD32-30B4-8219-84BE-7F1B85E88122}"/>
              </a:ext>
            </a:extLst>
          </p:cNvPr>
          <p:cNvSpPr txBox="1"/>
          <p:nvPr/>
        </p:nvSpPr>
        <p:spPr>
          <a:xfrm>
            <a:off x="612566" y="1596503"/>
            <a:ext cx="6748073" cy="13490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0000"/>
                </a:solidFill>
                <a:latin typeface="Calibri"/>
                <a:ea typeface="Calibri"/>
                <a:cs typeface="Calibri"/>
              </a:rPr>
              <a:t>You are coming to visit  Puke Ariki Library. </a:t>
            </a:r>
            <a:endParaRPr lang="en-US" sz="2000" dirty="0">
              <a:latin typeface="Calibri"/>
              <a:ea typeface="Calibri"/>
              <a:cs typeface="Calibri"/>
            </a:endParaRPr>
          </a:p>
          <a:p>
            <a:endParaRPr lang="en-US" sz="2000" dirty="0">
              <a:solidFill>
                <a:srgbClr val="000000"/>
              </a:solidFill>
              <a:latin typeface="Calibri"/>
              <a:ea typeface="Calibri"/>
              <a:cs typeface="Calibri"/>
            </a:endParaRPr>
          </a:p>
          <a:p>
            <a:pPr>
              <a:spcBef>
                <a:spcPts val="200"/>
              </a:spcBef>
            </a:pPr>
            <a:r>
              <a:rPr lang="en-US" sz="2000" dirty="0">
                <a:solidFill>
                  <a:schemeClr val="accent2"/>
                </a:solidFill>
                <a:latin typeface="Calibri"/>
                <a:ea typeface="Calibri"/>
                <a:cs typeface="Calibri"/>
              </a:rPr>
              <a:t>Your mission is to explore and examine Taranaki’s unique heritage through the tukutuku on display here. </a:t>
            </a:r>
            <a:endParaRPr lang="en-US" sz="2000" dirty="0">
              <a:solidFill>
                <a:srgbClr val="000000"/>
              </a:solidFill>
              <a:latin typeface="Calibri"/>
              <a:ea typeface="Calibri"/>
              <a:cs typeface="Calibri"/>
            </a:endParaRPr>
          </a:p>
        </p:txBody>
      </p:sp>
      <p:sp>
        <p:nvSpPr>
          <p:cNvPr id="14" name="Text Placeholder 4">
            <a:extLst>
              <a:ext uri="{FF2B5EF4-FFF2-40B4-BE49-F238E27FC236}">
                <a16:creationId xmlns:a16="http://schemas.microsoft.com/office/drawing/2014/main" id="{58C9F2C3-72B0-9883-064C-2FC9121FC818}"/>
              </a:ext>
            </a:extLst>
          </p:cNvPr>
          <p:cNvSpPr>
            <a:spLocks noGrp="1"/>
          </p:cNvSpPr>
          <p:nvPr/>
        </p:nvSpPr>
        <p:spPr>
          <a:xfrm>
            <a:off x="1869289" y="3833460"/>
            <a:ext cx="6597258" cy="2011910"/>
          </a:xfrm>
          <a:prstGeom prst="rect">
            <a:avLst/>
          </a:prstGeom>
          <a:ln>
            <a:noFill/>
          </a:ln>
        </p:spPr>
        <p:txBody>
          <a:bodyPr lIns="91440" tIns="45720" rIns="91440" bIns="45720" anchor="t"/>
          <a:lstStyle>
            <a:lvl1pPr marL="228600" indent="-228600" algn="l" defTabSz="914400" rtl="0" eaLnBrk="1" latinLnBrk="0" hangingPunct="1">
              <a:lnSpc>
                <a:spcPts val="2500"/>
              </a:lnSpc>
              <a:spcBef>
                <a:spcPts val="10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pPr>
            <a:r>
              <a:rPr lang="en-US" sz="1800" b="0">
                <a:solidFill>
                  <a:srgbClr val="000000"/>
                </a:solidFill>
                <a:latin typeface="Arial"/>
                <a:ea typeface="Calibri"/>
                <a:cs typeface="Arial"/>
              </a:rPr>
              <a:t> </a:t>
            </a:r>
            <a:br>
              <a:rPr lang="en-US" sz="1800">
                <a:latin typeface="Arial"/>
                <a:cs typeface="Arial"/>
              </a:rPr>
            </a:br>
            <a:endParaRPr lang="en-US" sz="1800">
              <a:solidFill>
                <a:srgbClr val="000000"/>
              </a:solidFill>
              <a:latin typeface="Arial"/>
              <a:ea typeface="Calibri"/>
              <a:cs typeface="Arial"/>
            </a:endParaRPr>
          </a:p>
          <a:p>
            <a:endParaRPr lang="en-US" sz="1800">
              <a:solidFill>
                <a:srgbClr val="000000"/>
              </a:solidFill>
              <a:latin typeface="Arial"/>
              <a:ea typeface="Calibri"/>
              <a:cs typeface="Arial"/>
            </a:endParaRPr>
          </a:p>
          <a:p>
            <a:endParaRPr lang="en-US" sz="1800">
              <a:solidFill>
                <a:srgbClr val="000000"/>
              </a:solidFill>
              <a:latin typeface="Arial"/>
              <a:ea typeface="Calibri"/>
              <a:cs typeface="Arial"/>
            </a:endParaRPr>
          </a:p>
        </p:txBody>
      </p:sp>
      <p:pic>
        <p:nvPicPr>
          <p:cNvPr id="7" name="Picture 6" descr="A group of kids sitting on the floor in front of a person standing in front of a board&#10;&#10;AI-generated content may be incorrect.">
            <a:extLst>
              <a:ext uri="{FF2B5EF4-FFF2-40B4-BE49-F238E27FC236}">
                <a16:creationId xmlns:a16="http://schemas.microsoft.com/office/drawing/2014/main" id="{DD49D6B4-E48C-9B4F-4263-1B3077C55EA6}"/>
              </a:ext>
            </a:extLst>
          </p:cNvPr>
          <p:cNvPicPr>
            <a:picLocks noChangeAspect="1"/>
          </p:cNvPicPr>
          <p:nvPr/>
        </p:nvPicPr>
        <p:blipFill>
          <a:blip r:embed="rId6"/>
          <a:srcRect l="3768" t="-55" r="13399" b="974"/>
          <a:stretch>
            <a:fillRect/>
          </a:stretch>
        </p:blipFill>
        <p:spPr>
          <a:xfrm>
            <a:off x="7744459" y="947583"/>
            <a:ext cx="3827806" cy="4632757"/>
          </a:xfrm>
          <a:prstGeom prst="rect">
            <a:avLst/>
          </a:prstGeom>
        </p:spPr>
      </p:pic>
      <p:sp>
        <p:nvSpPr>
          <p:cNvPr id="9" name="TextBox 8">
            <a:extLst>
              <a:ext uri="{FF2B5EF4-FFF2-40B4-BE49-F238E27FC236}">
                <a16:creationId xmlns:a16="http://schemas.microsoft.com/office/drawing/2014/main" id="{EFB50057-93C4-3011-1569-6F783C83D2B2}"/>
              </a:ext>
            </a:extLst>
          </p:cNvPr>
          <p:cNvSpPr txBox="1"/>
          <p:nvPr/>
        </p:nvSpPr>
        <p:spPr>
          <a:xfrm>
            <a:off x="7657592" y="5771246"/>
            <a:ext cx="4001539" cy="584775"/>
          </a:xfrm>
          <a:prstGeom prst="rect">
            <a:avLst/>
          </a:prstGeom>
          <a:noFill/>
        </p:spPr>
        <p:txBody>
          <a:bodyPr wrap="square">
            <a:spAutoFit/>
          </a:bodyPr>
          <a:lstStyle/>
          <a:p>
            <a:pPr>
              <a:spcBef>
                <a:spcPts val="200"/>
              </a:spcBef>
            </a:pPr>
            <a:r>
              <a:rPr lang="en-US" sz="1600" dirty="0">
                <a:solidFill>
                  <a:srgbClr val="333333"/>
                </a:solidFill>
                <a:highlight>
                  <a:srgbClr val="FFFFFF"/>
                </a:highlight>
                <a:latin typeface="Calibri"/>
                <a:ea typeface="Calibri"/>
                <a:cs typeface="Calibri"/>
              </a:rPr>
              <a:t>These panels were made by Kim Kahu, made at Te Wananga o Aotearoa, 2009.</a:t>
            </a:r>
          </a:p>
        </p:txBody>
      </p:sp>
      <p:sp>
        <p:nvSpPr>
          <p:cNvPr id="13" name="TextBox 12">
            <a:extLst>
              <a:ext uri="{FF2B5EF4-FFF2-40B4-BE49-F238E27FC236}">
                <a16:creationId xmlns:a16="http://schemas.microsoft.com/office/drawing/2014/main" id="{8E890F68-4A2F-0026-3E60-59CCD4FE5596}"/>
              </a:ext>
            </a:extLst>
          </p:cNvPr>
          <p:cNvSpPr txBox="1"/>
          <p:nvPr/>
        </p:nvSpPr>
        <p:spPr>
          <a:xfrm>
            <a:off x="619735" y="3461785"/>
            <a:ext cx="6524015" cy="1990288"/>
          </a:xfrm>
          <a:prstGeom prst="rect">
            <a:avLst/>
          </a:prstGeom>
          <a:noFill/>
        </p:spPr>
        <p:txBody>
          <a:bodyPr wrap="square">
            <a:spAutoFit/>
          </a:bodyPr>
          <a:lstStyle/>
          <a:p>
            <a:pPr>
              <a:spcBef>
                <a:spcPts val="200"/>
              </a:spcBef>
            </a:pPr>
            <a:r>
              <a:rPr lang="en-US" sz="2000" dirty="0">
                <a:solidFill>
                  <a:srgbClr val="000000"/>
                </a:solidFill>
                <a:highlight>
                  <a:srgbClr val="FFFFFF"/>
                </a:highlight>
                <a:latin typeface="Calibri"/>
                <a:ea typeface="Calibri"/>
                <a:cs typeface="Calibri"/>
              </a:rPr>
              <a:t>Tukutuku are also known as </a:t>
            </a:r>
            <a:r>
              <a:rPr lang="en-US" sz="2000" dirty="0" err="1">
                <a:solidFill>
                  <a:srgbClr val="000000"/>
                </a:solidFill>
                <a:highlight>
                  <a:srgbClr val="FFFFFF"/>
                </a:highlight>
                <a:latin typeface="Calibri"/>
                <a:ea typeface="Calibri"/>
                <a:cs typeface="Calibri"/>
              </a:rPr>
              <a:t>arapaki</a:t>
            </a:r>
            <a:r>
              <a:rPr lang="en-US" sz="2000" dirty="0">
                <a:solidFill>
                  <a:srgbClr val="000000"/>
                </a:solidFill>
                <a:highlight>
                  <a:srgbClr val="FFFFFF"/>
                </a:highlight>
                <a:latin typeface="Calibri"/>
                <a:ea typeface="Calibri"/>
                <a:cs typeface="Calibri"/>
              </a:rPr>
              <a:t>. </a:t>
            </a:r>
            <a:r>
              <a:rPr lang="en-US" sz="2000" dirty="0">
                <a:solidFill>
                  <a:srgbClr val="333333"/>
                </a:solidFill>
                <a:highlight>
                  <a:srgbClr val="FFFFFF"/>
                </a:highlight>
                <a:latin typeface="Calibri"/>
                <a:ea typeface="Calibri"/>
                <a:cs typeface="Calibri"/>
              </a:rPr>
              <a:t>Traditional tukutuku designs are likes code. </a:t>
            </a:r>
          </a:p>
          <a:p>
            <a:pPr>
              <a:spcBef>
                <a:spcPts val="200"/>
              </a:spcBef>
            </a:pPr>
            <a:endParaRPr lang="en-US" sz="2000" dirty="0">
              <a:solidFill>
                <a:srgbClr val="333333"/>
              </a:solidFill>
              <a:highlight>
                <a:srgbClr val="FFFFFF"/>
              </a:highlight>
              <a:latin typeface="Calibri"/>
              <a:ea typeface="Calibri"/>
              <a:cs typeface="Calibri"/>
            </a:endParaRPr>
          </a:p>
          <a:p>
            <a:pPr>
              <a:spcBef>
                <a:spcPts val="200"/>
              </a:spcBef>
            </a:pPr>
            <a:r>
              <a:rPr lang="en-US" sz="2000" dirty="0">
                <a:solidFill>
                  <a:srgbClr val="333333"/>
                </a:solidFill>
                <a:highlight>
                  <a:srgbClr val="FFFFFF"/>
                </a:highlight>
                <a:latin typeface="Calibri"/>
                <a:ea typeface="Calibri"/>
                <a:cs typeface="Calibri"/>
              </a:rPr>
              <a:t>Using hands-on activities, you can try cracking the code to find the meanings behind the patterns, then design your own!</a:t>
            </a:r>
          </a:p>
        </p:txBody>
      </p:sp>
      <p:pic>
        <p:nvPicPr>
          <p:cNvPr id="18" name="Picture 17">
            <a:extLst>
              <a:ext uri="{FF2B5EF4-FFF2-40B4-BE49-F238E27FC236}">
                <a16:creationId xmlns:a16="http://schemas.microsoft.com/office/drawing/2014/main" id="{2735D7E5-C5C4-6DCC-BDFD-C671FE61B0C8}"/>
              </a:ext>
            </a:extLst>
          </p:cNvPr>
          <p:cNvPicPr>
            <a:picLocks noChangeAspect="1"/>
          </p:cNvPicPr>
          <p:nvPr/>
        </p:nvPicPr>
        <p:blipFill>
          <a:blip r:embed="rId7"/>
          <a:stretch>
            <a:fillRect/>
          </a:stretch>
        </p:blipFill>
        <p:spPr>
          <a:xfrm>
            <a:off x="5644395" y="404785"/>
            <a:ext cx="1409700" cy="1524000"/>
          </a:xfrm>
          <a:prstGeom prst="rect">
            <a:avLst/>
          </a:prstGeom>
        </p:spPr>
      </p:pic>
    </p:spTree>
    <p:extLst>
      <p:ext uri="{BB962C8B-B14F-4D97-AF65-F5344CB8AC3E}">
        <p14:creationId xmlns:p14="http://schemas.microsoft.com/office/powerpoint/2010/main" val="11706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9542A4-C7E4-FC6D-9FE1-F1C43958A4F5}"/>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ECAEDBB7-FA9B-7EC4-A9B2-E83265B6B5FC}"/>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FEA3E2D3-9E06-D774-D8B9-7C8CC314D16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85691F67-F251-8DE7-B30A-963EA70B1A13}"/>
              </a:ext>
            </a:extLst>
          </p:cNvPr>
          <p:cNvPicPr>
            <a:picLocks noChangeAspect="1"/>
          </p:cNvPicPr>
          <p:nvPr/>
        </p:nvPicPr>
        <p:blipFill>
          <a:blip r:embed="rId3">
            <a:alphaModFix amt="20000"/>
          </a:blip>
          <a:stretch>
            <a:fillRect/>
          </a:stretch>
        </p:blipFill>
        <p:spPr>
          <a:xfrm>
            <a:off x="7942564" y="-1859307"/>
            <a:ext cx="4801566" cy="4837815"/>
          </a:xfrm>
          <a:prstGeom prst="rect">
            <a:avLst/>
          </a:prstGeom>
        </p:spPr>
      </p:pic>
      <p:sp>
        <p:nvSpPr>
          <p:cNvPr id="3" name="Text Placeholder 4">
            <a:extLst>
              <a:ext uri="{FF2B5EF4-FFF2-40B4-BE49-F238E27FC236}">
                <a16:creationId xmlns:a16="http://schemas.microsoft.com/office/drawing/2014/main" id="{8241195B-957F-5940-CDC9-645B744A17CA}"/>
              </a:ext>
            </a:extLst>
          </p:cNvPr>
          <p:cNvSpPr>
            <a:spLocks noGrp="1"/>
          </p:cNvSpPr>
          <p:nvPr/>
        </p:nvSpPr>
        <p:spPr>
          <a:xfrm>
            <a:off x="2932840" y="4688089"/>
            <a:ext cx="6336001" cy="2175195"/>
          </a:xfrm>
          <a:prstGeom prst="rect">
            <a:avLst/>
          </a:prstGeom>
          <a:ln>
            <a:noFill/>
          </a:ln>
        </p:spPr>
        <p:txBody>
          <a:bodyPr lIns="91440" tIns="45720" rIns="91440" bIns="45720" anchor="t"/>
          <a:lstStyle>
            <a:lvl1pPr marL="228600" indent="-228600" algn="l" defTabSz="914400" rtl="0" eaLnBrk="1" latinLnBrk="0" hangingPunct="1">
              <a:lnSpc>
                <a:spcPts val="2500"/>
              </a:lnSpc>
              <a:spcBef>
                <a:spcPts val="10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00"/>
              </a:spcBef>
            </a:pPr>
            <a:endParaRPr lang="en-US" sz="1800" b="0">
              <a:solidFill>
                <a:srgbClr val="000000"/>
              </a:solidFill>
              <a:latin typeface="Arial"/>
              <a:ea typeface="Calibri"/>
              <a:cs typeface="Arial"/>
            </a:endParaRPr>
          </a:p>
          <a:p>
            <a:pPr indent="0" algn="just">
              <a:lnSpc>
                <a:spcPct val="100000"/>
              </a:lnSpc>
              <a:spcBef>
                <a:spcPts val="200"/>
              </a:spcBef>
            </a:pPr>
            <a:endParaRPr lang="en-US" sz="1800" b="0">
              <a:solidFill>
                <a:srgbClr val="000000"/>
              </a:solidFill>
              <a:latin typeface="Arial"/>
              <a:ea typeface="Calibri"/>
              <a:cs typeface="Arial"/>
            </a:endParaRPr>
          </a:p>
          <a:p>
            <a:pPr marL="0" indent="0" algn="just">
              <a:lnSpc>
                <a:spcPct val="100000"/>
              </a:lnSpc>
              <a:spcBef>
                <a:spcPts val="200"/>
              </a:spcBef>
            </a:pPr>
            <a:r>
              <a:rPr lang="en-US" sz="1800" b="0">
                <a:solidFill>
                  <a:srgbClr val="000000"/>
                </a:solidFill>
                <a:latin typeface="Arial"/>
                <a:ea typeface="Calibri"/>
                <a:cs typeface="Arial"/>
              </a:rPr>
              <a:t> </a:t>
            </a:r>
            <a:br>
              <a:rPr lang="en-US" sz="1800">
                <a:latin typeface="Arial"/>
                <a:cs typeface="Arial"/>
              </a:rPr>
            </a:br>
            <a:endParaRPr lang="en-US" sz="1800">
              <a:solidFill>
                <a:srgbClr val="000000"/>
              </a:solidFill>
              <a:latin typeface="Arial"/>
              <a:ea typeface="Calibri"/>
              <a:cs typeface="Arial"/>
            </a:endParaRPr>
          </a:p>
          <a:p>
            <a:pPr algn="just"/>
            <a:endParaRPr lang="en-US" sz="1800">
              <a:solidFill>
                <a:srgbClr val="000000"/>
              </a:solidFill>
              <a:latin typeface="Arial"/>
              <a:ea typeface="Calibri"/>
              <a:cs typeface="Arial"/>
            </a:endParaRPr>
          </a:p>
          <a:p>
            <a:pPr algn="just"/>
            <a:endParaRPr lang="en-US" sz="1800">
              <a:solidFill>
                <a:srgbClr val="000000"/>
              </a:solidFill>
              <a:latin typeface="Arial"/>
              <a:ea typeface="Calibri"/>
              <a:cs typeface="Arial"/>
            </a:endParaRPr>
          </a:p>
        </p:txBody>
      </p:sp>
      <p:sp>
        <p:nvSpPr>
          <p:cNvPr id="2" name="Picture Placeholder 4">
            <a:extLst>
              <a:ext uri="{FF2B5EF4-FFF2-40B4-BE49-F238E27FC236}">
                <a16:creationId xmlns:a16="http://schemas.microsoft.com/office/drawing/2014/main" id="{A607EE8F-D0AE-E663-E61E-048BC227AF00}"/>
              </a:ext>
            </a:extLst>
          </p:cNvPr>
          <p:cNvSpPr>
            <a:spLocks noGrp="1"/>
          </p:cNvSpPr>
          <p:nvPr/>
        </p:nvSpPr>
        <p:spPr>
          <a:xfrm>
            <a:off x="6311900" y="404813"/>
            <a:ext cx="5472113" cy="3811587"/>
          </a:xfrm>
          <a:prstGeom prst="rect">
            <a:avLst/>
          </a:prstGeom>
        </p:spPr>
        <p:txBody>
          <a:bodyPr vert="horz" lIns="91440" tIns="45720" rIns="91440" bIns="45720" rtlCol="0">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endParaRPr lang="en-US"/>
          </a:p>
        </p:txBody>
      </p:sp>
      <p:sp>
        <p:nvSpPr>
          <p:cNvPr id="4" name="Picture Placeholder 5">
            <a:extLst>
              <a:ext uri="{FF2B5EF4-FFF2-40B4-BE49-F238E27FC236}">
                <a16:creationId xmlns:a16="http://schemas.microsoft.com/office/drawing/2014/main" id="{DFB3AD36-FD08-2F81-0665-A3E808CBBA5F}"/>
              </a:ext>
            </a:extLst>
          </p:cNvPr>
          <p:cNvSpPr>
            <a:spLocks noGrp="1"/>
          </p:cNvSpPr>
          <p:nvPr/>
        </p:nvSpPr>
        <p:spPr>
          <a:xfrm>
            <a:off x="6327015" y="4481316"/>
            <a:ext cx="2711188" cy="2008384"/>
          </a:xfrm>
          <a:prstGeom prst="rect">
            <a:avLst/>
          </a:prstGeom>
        </p:spPr>
        <p:txBody>
          <a:bodyPr vert="horz" lIns="91440" tIns="45720" rIns="91440" bIns="45720" rtlCol="0">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endParaRPr lang="en-US"/>
          </a:p>
        </p:txBody>
      </p:sp>
      <p:sp>
        <p:nvSpPr>
          <p:cNvPr id="6" name="Text Placeholder 2">
            <a:extLst>
              <a:ext uri="{FF2B5EF4-FFF2-40B4-BE49-F238E27FC236}">
                <a16:creationId xmlns:a16="http://schemas.microsoft.com/office/drawing/2014/main" id="{2EA0D61D-EC84-F9DF-58BB-BAD4CED9AB82}"/>
              </a:ext>
            </a:extLst>
          </p:cNvPr>
          <p:cNvSpPr>
            <a:spLocks noGrp="1"/>
          </p:cNvSpPr>
          <p:nvPr/>
        </p:nvSpPr>
        <p:spPr>
          <a:xfrm>
            <a:off x="1820142" y="355881"/>
            <a:ext cx="9435113" cy="673100"/>
          </a:xfrm>
          <a:prstGeom prst="rect">
            <a:avLst/>
          </a:prstGeom>
        </p:spPr>
        <p:txBody>
          <a:bodyPr vert="horz" lIns="91440" tIns="45720" rIns="91440" bIns="45720" rtlCol="0" anchor="t">
            <a:noAutofit/>
          </a:bodyPr>
          <a:lstStyle>
            <a:lvl1pPr marL="267280" indent="-267280" algn="l" defTabSz="1069117" rtl="0" eaLnBrk="1" latinLnBrk="0" hangingPunct="1">
              <a:lnSpc>
                <a:spcPct val="90000"/>
              </a:lnSpc>
              <a:spcBef>
                <a:spcPts val="117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266700" indent="-266700"/>
            <a:r>
              <a:rPr lang="en-US">
                <a:solidFill>
                  <a:srgbClr val="009473"/>
                </a:solidFill>
                <a:latin typeface="Calibri"/>
                <a:ea typeface="Calibri"/>
                <a:cs typeface="Calibri"/>
              </a:rPr>
              <a:t>Tukutuku described by a Museum Curator</a:t>
            </a:r>
            <a:endParaRPr lang="en-US"/>
          </a:p>
        </p:txBody>
      </p:sp>
      <p:pic>
        <p:nvPicPr>
          <p:cNvPr id="7" name="Online Media 5" title="tukutuku weaving in New Zealand">
            <a:hlinkClick r:id="" action="ppaction://noaction"/>
            <a:extLst>
              <a:ext uri="{FF2B5EF4-FFF2-40B4-BE49-F238E27FC236}">
                <a16:creationId xmlns:a16="http://schemas.microsoft.com/office/drawing/2014/main" id="{A4ACF1E9-5E7E-F244-4261-F8CC712E70DB}"/>
              </a:ext>
            </a:extLst>
          </p:cNvPr>
          <p:cNvPicPr>
            <a:picLocks noRot="1" noChangeAspect="1"/>
          </p:cNvPicPr>
          <p:nvPr>
            <a:videoFile r:link="rId1"/>
          </p:nvPr>
        </p:nvPicPr>
        <p:blipFill>
          <a:blip r:embed="rId4"/>
          <a:stretch>
            <a:fillRect/>
          </a:stretch>
        </p:blipFill>
        <p:spPr>
          <a:xfrm>
            <a:off x="1815811" y="1225552"/>
            <a:ext cx="8628352" cy="4969740"/>
          </a:xfrm>
          <a:prstGeom prst="rect">
            <a:avLst/>
          </a:prstGeom>
        </p:spPr>
      </p:pic>
      <p:pic>
        <p:nvPicPr>
          <p:cNvPr id="11" name="Picture 10" descr="A green outline of a totem&#10;&#10;AI-generated content may be incorrect.">
            <a:extLst>
              <a:ext uri="{FF2B5EF4-FFF2-40B4-BE49-F238E27FC236}">
                <a16:creationId xmlns:a16="http://schemas.microsoft.com/office/drawing/2014/main" id="{24D7332B-FC74-3703-3D67-C2EAEE8D94E2}"/>
              </a:ext>
            </a:extLst>
          </p:cNvPr>
          <p:cNvPicPr>
            <a:picLocks noChangeAspect="1"/>
          </p:cNvPicPr>
          <p:nvPr/>
        </p:nvPicPr>
        <p:blipFill>
          <a:blip r:embed="rId5"/>
          <a:stretch>
            <a:fillRect/>
          </a:stretch>
        </p:blipFill>
        <p:spPr>
          <a:xfrm>
            <a:off x="690201" y="5562154"/>
            <a:ext cx="733137" cy="1119910"/>
          </a:xfrm>
          <a:prstGeom prst="rect">
            <a:avLst/>
          </a:prstGeom>
        </p:spPr>
      </p:pic>
      <p:pic>
        <p:nvPicPr>
          <p:cNvPr id="12" name="Picture 11">
            <a:extLst>
              <a:ext uri="{FF2B5EF4-FFF2-40B4-BE49-F238E27FC236}">
                <a16:creationId xmlns:a16="http://schemas.microsoft.com/office/drawing/2014/main" id="{5B2D8DDE-1CFB-231F-B109-A0073E8239E4}"/>
              </a:ext>
            </a:extLst>
          </p:cNvPr>
          <p:cNvPicPr>
            <a:picLocks noChangeAspect="1"/>
          </p:cNvPicPr>
          <p:nvPr/>
        </p:nvPicPr>
        <p:blipFill>
          <a:blip r:embed="rId6"/>
          <a:stretch>
            <a:fillRect/>
          </a:stretch>
        </p:blipFill>
        <p:spPr>
          <a:xfrm>
            <a:off x="10463213" y="3388892"/>
            <a:ext cx="1095550" cy="876440"/>
          </a:xfrm>
          <a:prstGeom prst="rect">
            <a:avLst/>
          </a:prstGeom>
        </p:spPr>
      </p:pic>
    </p:spTree>
    <p:extLst>
      <p:ext uri="{BB962C8B-B14F-4D97-AF65-F5344CB8AC3E}">
        <p14:creationId xmlns:p14="http://schemas.microsoft.com/office/powerpoint/2010/main" val="28348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F9542A4-C7E4-FC6D-9FE1-F1C43958A4F5}"/>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ECAEDBB7-FA9B-7EC4-A9B2-E83265B6B5FC}"/>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FEA3E2D3-9E06-D774-D8B9-7C8CC314D162}"/>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85691F67-F251-8DE7-B30A-963EA70B1A13}"/>
              </a:ext>
            </a:extLst>
          </p:cNvPr>
          <p:cNvPicPr>
            <a:picLocks noChangeAspect="1"/>
          </p:cNvPicPr>
          <p:nvPr/>
        </p:nvPicPr>
        <p:blipFill>
          <a:blip r:embed="rId2">
            <a:alphaModFix amt="20000"/>
          </a:blip>
          <a:stretch>
            <a:fillRect/>
          </a:stretch>
        </p:blipFill>
        <p:spPr>
          <a:xfrm>
            <a:off x="7970784" y="-1887882"/>
            <a:ext cx="4801566" cy="4837815"/>
          </a:xfrm>
          <a:prstGeom prst="rect">
            <a:avLst/>
          </a:prstGeom>
        </p:spPr>
      </p:pic>
      <p:sp>
        <p:nvSpPr>
          <p:cNvPr id="2" name="Picture Placeholder 4">
            <a:extLst>
              <a:ext uri="{FF2B5EF4-FFF2-40B4-BE49-F238E27FC236}">
                <a16:creationId xmlns:a16="http://schemas.microsoft.com/office/drawing/2014/main" id="{A607EE8F-D0AE-E663-E61E-048BC227AF00}"/>
              </a:ext>
            </a:extLst>
          </p:cNvPr>
          <p:cNvSpPr>
            <a:spLocks noGrp="1"/>
          </p:cNvSpPr>
          <p:nvPr/>
        </p:nvSpPr>
        <p:spPr>
          <a:xfrm>
            <a:off x="6311900" y="404813"/>
            <a:ext cx="5472113" cy="3811587"/>
          </a:xfrm>
          <a:prstGeom prst="rect">
            <a:avLst/>
          </a:prstGeom>
        </p:spPr>
        <p:txBody>
          <a:bodyPr vert="horz" lIns="91440" tIns="45720" rIns="91440" bIns="45720" rtlCol="0">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endParaRPr lang="en-US"/>
          </a:p>
        </p:txBody>
      </p:sp>
      <p:pic>
        <p:nvPicPr>
          <p:cNvPr id="5" name="Picture 4" descr="A close up of a wall&#10;&#10;AI-generated content may be incorrect.">
            <a:extLst>
              <a:ext uri="{FF2B5EF4-FFF2-40B4-BE49-F238E27FC236}">
                <a16:creationId xmlns:a16="http://schemas.microsoft.com/office/drawing/2014/main" id="{D77E5E4C-6DF9-2E15-6B41-316DC823F2BE}"/>
              </a:ext>
            </a:extLst>
          </p:cNvPr>
          <p:cNvPicPr>
            <a:picLocks noChangeAspect="1"/>
          </p:cNvPicPr>
          <p:nvPr/>
        </p:nvPicPr>
        <p:blipFill>
          <a:blip r:embed="rId3"/>
          <a:stretch>
            <a:fillRect/>
          </a:stretch>
        </p:blipFill>
        <p:spPr>
          <a:xfrm>
            <a:off x="524515" y="1220168"/>
            <a:ext cx="3319612" cy="5135063"/>
          </a:xfrm>
          <a:prstGeom prst="rect">
            <a:avLst/>
          </a:prstGeom>
        </p:spPr>
      </p:pic>
      <p:sp>
        <p:nvSpPr>
          <p:cNvPr id="13" name="Text Placeholder 2">
            <a:extLst>
              <a:ext uri="{FF2B5EF4-FFF2-40B4-BE49-F238E27FC236}">
                <a16:creationId xmlns:a16="http://schemas.microsoft.com/office/drawing/2014/main" id="{682A3FCE-6147-123F-07A5-EEC00BCC027B}"/>
              </a:ext>
            </a:extLst>
          </p:cNvPr>
          <p:cNvSpPr txBox="1">
            <a:spLocks/>
          </p:cNvSpPr>
          <p:nvPr/>
        </p:nvSpPr>
        <p:spPr>
          <a:xfrm>
            <a:off x="524515" y="389742"/>
            <a:ext cx="7758325" cy="67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9473"/>
                </a:solidFill>
                <a:latin typeface="Calibri"/>
                <a:ea typeface="Calibri"/>
                <a:cs typeface="Calibri"/>
              </a:rPr>
              <a:t>Puke Ariki Library panels decoded</a:t>
            </a:r>
          </a:p>
        </p:txBody>
      </p:sp>
      <p:sp>
        <p:nvSpPr>
          <p:cNvPr id="14" name="Text Placeholder 1">
            <a:extLst>
              <a:ext uri="{FF2B5EF4-FFF2-40B4-BE49-F238E27FC236}">
                <a16:creationId xmlns:a16="http://schemas.microsoft.com/office/drawing/2014/main" id="{0699F45E-3751-5B74-7471-2CFCCB299EF1}"/>
              </a:ext>
            </a:extLst>
          </p:cNvPr>
          <p:cNvSpPr txBox="1">
            <a:spLocks/>
          </p:cNvSpPr>
          <p:nvPr/>
        </p:nvSpPr>
        <p:spPr>
          <a:xfrm>
            <a:off x="526303" y="6352102"/>
            <a:ext cx="3912386" cy="3060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dirty="0">
                <a:latin typeface="Calibri"/>
                <a:ea typeface="Calibri"/>
                <a:cs typeface="Calibri"/>
              </a:rPr>
              <a:t>Kim Kahu, </a:t>
            </a:r>
            <a:r>
              <a:rPr lang="en-US" sz="1050" i="1" dirty="0" err="1">
                <a:latin typeface="Calibri"/>
                <a:ea typeface="Calibri"/>
                <a:cs typeface="Calibri"/>
              </a:rPr>
              <a:t>Te</a:t>
            </a:r>
            <a:r>
              <a:rPr lang="en-US" sz="1050" i="1" dirty="0">
                <a:latin typeface="Calibri"/>
                <a:ea typeface="Calibri"/>
                <a:cs typeface="Calibri"/>
              </a:rPr>
              <a:t> Whare Wananga o Aotearoa, 2009</a:t>
            </a:r>
          </a:p>
        </p:txBody>
      </p:sp>
      <p:sp>
        <p:nvSpPr>
          <p:cNvPr id="15" name="Text Placeholder 1">
            <a:extLst>
              <a:ext uri="{FF2B5EF4-FFF2-40B4-BE49-F238E27FC236}">
                <a16:creationId xmlns:a16="http://schemas.microsoft.com/office/drawing/2014/main" id="{799F1968-325B-BA77-E9DC-484114AF269B}"/>
              </a:ext>
            </a:extLst>
          </p:cNvPr>
          <p:cNvSpPr txBox="1">
            <a:spLocks/>
          </p:cNvSpPr>
          <p:nvPr/>
        </p:nvSpPr>
        <p:spPr>
          <a:xfrm>
            <a:off x="4169387" y="1196395"/>
            <a:ext cx="6755908" cy="1176494"/>
          </a:xfrm>
          <a:prstGeom prst="rect">
            <a:avLst/>
          </a:prstGeom>
          <a:solidFill>
            <a:schemeClr val="bg1"/>
          </a:solidFill>
          <a:ln>
            <a:solidFill>
              <a:schemeClr val="bg1"/>
            </a:solidFill>
          </a:ln>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19373"/>
                </a:solidFill>
                <a:latin typeface="Arial"/>
                <a:ea typeface="Calibri"/>
                <a:cs typeface="Arial"/>
              </a:rPr>
              <a:t> </a:t>
            </a:r>
            <a:r>
              <a:rPr lang="en-US" b="1" dirty="0">
                <a:solidFill>
                  <a:srgbClr val="009473"/>
                </a:solidFill>
                <a:latin typeface="Calibri"/>
                <a:ea typeface="Calibri"/>
                <a:cs typeface="Calibri"/>
              </a:rPr>
              <a:t>I </a:t>
            </a:r>
            <a:r>
              <a:rPr lang="en-US" b="1" dirty="0" err="1">
                <a:solidFill>
                  <a:srgbClr val="009473"/>
                </a:solidFill>
                <a:latin typeface="Calibri"/>
                <a:ea typeface="Calibri"/>
                <a:cs typeface="Calibri"/>
              </a:rPr>
              <a:t>Neherā</a:t>
            </a:r>
            <a:endParaRPr lang="en-US" b="1" dirty="0">
              <a:solidFill>
                <a:srgbClr val="009473"/>
              </a:solidFill>
              <a:latin typeface="Calibri"/>
              <a:ea typeface="Calibri"/>
              <a:cs typeface="Calibri"/>
            </a:endParaRPr>
          </a:p>
          <a:p>
            <a:pPr marL="0" indent="0">
              <a:lnSpc>
                <a:spcPct val="100000"/>
              </a:lnSpc>
              <a:spcBef>
                <a:spcPts val="0"/>
              </a:spcBef>
              <a:buNone/>
            </a:pPr>
            <a:endParaRPr lang="en-US" sz="2000" dirty="0">
              <a:latin typeface="Calibri"/>
              <a:ea typeface="Calibri"/>
              <a:cs typeface="Calibri"/>
            </a:endParaRPr>
          </a:p>
          <a:p>
            <a:pPr marL="0" indent="0">
              <a:lnSpc>
                <a:spcPct val="100000"/>
              </a:lnSpc>
              <a:spcBef>
                <a:spcPts val="0"/>
              </a:spcBef>
              <a:buNone/>
            </a:pPr>
            <a:r>
              <a:rPr lang="en-US" sz="2000" b="1" dirty="0">
                <a:solidFill>
                  <a:schemeClr val="accent2"/>
                </a:solidFill>
                <a:latin typeface="Calibri"/>
                <a:ea typeface="Calibri"/>
                <a:cs typeface="Calibri"/>
              </a:rPr>
              <a:t>What can you see in this tukutuku panel?</a:t>
            </a:r>
          </a:p>
        </p:txBody>
      </p:sp>
      <p:sp>
        <p:nvSpPr>
          <p:cNvPr id="16" name="TextBox 15">
            <a:extLst>
              <a:ext uri="{FF2B5EF4-FFF2-40B4-BE49-F238E27FC236}">
                <a16:creationId xmlns:a16="http://schemas.microsoft.com/office/drawing/2014/main" id="{0588A8C3-387C-EA9D-E98F-7750DF295EA6}"/>
              </a:ext>
            </a:extLst>
          </p:cNvPr>
          <p:cNvSpPr txBox="1"/>
          <p:nvPr/>
        </p:nvSpPr>
        <p:spPr>
          <a:xfrm>
            <a:off x="4169387" y="4397766"/>
            <a:ext cx="7514296" cy="646331"/>
          </a:xfrm>
          <a:prstGeom prst="rect">
            <a:avLst/>
          </a:prstGeom>
          <a:noFill/>
        </p:spPr>
        <p:txBody>
          <a:bodyPr wrap="square">
            <a:spAutoFit/>
          </a:bodyPr>
          <a:lstStyle/>
          <a:p>
            <a:pPr marL="0" indent="0">
              <a:lnSpc>
                <a:spcPct val="100000"/>
              </a:lnSpc>
              <a:spcBef>
                <a:spcPts val="0"/>
              </a:spcBef>
              <a:buNone/>
            </a:pPr>
            <a:r>
              <a:rPr lang="en-US" dirty="0">
                <a:latin typeface="Calibri"/>
                <a:ea typeface="Calibri"/>
                <a:cs typeface="Calibri"/>
              </a:rPr>
              <a:t>Below is the </a:t>
            </a:r>
            <a:r>
              <a:rPr lang="en-US" dirty="0" err="1">
                <a:latin typeface="Calibri"/>
                <a:ea typeface="Calibri"/>
                <a:cs typeface="Calibri"/>
              </a:rPr>
              <a:t>poutama</a:t>
            </a:r>
            <a:r>
              <a:rPr lang="en-US" dirty="0">
                <a:latin typeface="Calibri"/>
                <a:ea typeface="Calibri"/>
                <a:cs typeface="Calibri"/>
              </a:rPr>
              <a:t> or stairway, representing the Taranaki </a:t>
            </a:r>
            <a:r>
              <a:rPr lang="en-US" dirty="0" err="1">
                <a:latin typeface="Calibri"/>
                <a:ea typeface="Calibri"/>
                <a:cs typeface="Calibri"/>
              </a:rPr>
              <a:t>Maunga</a:t>
            </a:r>
            <a:r>
              <a:rPr lang="en-US" dirty="0">
                <a:latin typeface="Calibri"/>
                <a:ea typeface="Calibri"/>
                <a:cs typeface="Calibri"/>
              </a:rPr>
              <a:t> and the journey of learning. </a:t>
            </a:r>
          </a:p>
        </p:txBody>
      </p:sp>
      <p:sp>
        <p:nvSpPr>
          <p:cNvPr id="17" name="TextBox 16">
            <a:extLst>
              <a:ext uri="{FF2B5EF4-FFF2-40B4-BE49-F238E27FC236}">
                <a16:creationId xmlns:a16="http://schemas.microsoft.com/office/drawing/2014/main" id="{B55DEC1A-CC07-7A78-65BA-0195548B1BD3}"/>
              </a:ext>
            </a:extLst>
          </p:cNvPr>
          <p:cNvSpPr txBox="1"/>
          <p:nvPr/>
        </p:nvSpPr>
        <p:spPr>
          <a:xfrm>
            <a:off x="4169387" y="3418367"/>
            <a:ext cx="7514296" cy="369332"/>
          </a:xfrm>
          <a:prstGeom prst="rect">
            <a:avLst/>
          </a:prstGeom>
          <a:noFill/>
        </p:spPr>
        <p:txBody>
          <a:bodyPr wrap="square">
            <a:spAutoFit/>
          </a:bodyPr>
          <a:lstStyle/>
          <a:p>
            <a:pPr marL="0" indent="0">
              <a:lnSpc>
                <a:spcPct val="100000"/>
              </a:lnSpc>
              <a:spcBef>
                <a:spcPts val="0"/>
              </a:spcBef>
              <a:buNone/>
            </a:pPr>
            <a:r>
              <a:rPr lang="en-US" dirty="0">
                <a:latin typeface="Calibri"/>
                <a:ea typeface="Calibri"/>
                <a:cs typeface="Calibri"/>
              </a:rPr>
              <a:t>Below are a rainbow of books, the rainbow represents hope and youth.</a:t>
            </a:r>
          </a:p>
        </p:txBody>
      </p:sp>
      <p:sp>
        <p:nvSpPr>
          <p:cNvPr id="20" name="TextBox 19">
            <a:extLst>
              <a:ext uri="{FF2B5EF4-FFF2-40B4-BE49-F238E27FC236}">
                <a16:creationId xmlns:a16="http://schemas.microsoft.com/office/drawing/2014/main" id="{F01A37E8-C197-2158-75CA-7FB6C52340BB}"/>
              </a:ext>
            </a:extLst>
          </p:cNvPr>
          <p:cNvSpPr txBox="1"/>
          <p:nvPr/>
        </p:nvSpPr>
        <p:spPr>
          <a:xfrm>
            <a:off x="4169387" y="2413885"/>
            <a:ext cx="7489622" cy="646331"/>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cs typeface="Calibri" panose="020F0502020204030204" pitchFamily="34" charset="0"/>
              </a:rPr>
              <a:t>The top of the panel shows stars, representing your whānau across time, connecting people from the past to those here today.</a:t>
            </a:r>
            <a:endParaRPr lang="en-NZ" dirty="0">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E97FC0CA-F2CD-37AD-9DF8-3AFD8E0D3073}"/>
              </a:ext>
            </a:extLst>
          </p:cNvPr>
          <p:cNvSpPr txBox="1"/>
          <p:nvPr/>
        </p:nvSpPr>
        <p:spPr>
          <a:xfrm>
            <a:off x="4169387" y="5470164"/>
            <a:ext cx="7514296" cy="646331"/>
          </a:xfrm>
          <a:prstGeom prst="rect">
            <a:avLst/>
          </a:prstGeom>
          <a:noFill/>
        </p:spPr>
        <p:txBody>
          <a:bodyPr wrap="square">
            <a:spAutoFit/>
          </a:bodyPr>
          <a:lstStyle/>
          <a:p>
            <a:pPr marL="0" indent="0">
              <a:lnSpc>
                <a:spcPct val="100000"/>
              </a:lnSpc>
              <a:spcBef>
                <a:spcPts val="0"/>
              </a:spcBef>
              <a:buNone/>
            </a:pPr>
            <a:r>
              <a:rPr lang="en-US" dirty="0">
                <a:latin typeface="Calibri"/>
                <a:ea typeface="Calibri"/>
                <a:cs typeface="Calibri"/>
              </a:rPr>
              <a:t>The bottom of the panel is the harakeke plant, that represents whānau and the whenua.</a:t>
            </a:r>
          </a:p>
        </p:txBody>
      </p:sp>
      <p:cxnSp>
        <p:nvCxnSpPr>
          <p:cNvPr id="24" name="Straight Arrow Connector 23">
            <a:extLst>
              <a:ext uri="{FF2B5EF4-FFF2-40B4-BE49-F238E27FC236}">
                <a16:creationId xmlns:a16="http://schemas.microsoft.com/office/drawing/2014/main" id="{101CC4B3-9470-143C-96EA-8987879930B0}"/>
              </a:ext>
            </a:extLst>
          </p:cNvPr>
          <p:cNvCxnSpPr>
            <a:cxnSpLocks/>
            <a:stCxn id="17" idx="1"/>
          </p:cNvCxnSpPr>
          <p:nvPr/>
        </p:nvCxnSpPr>
        <p:spPr>
          <a:xfrm flipH="1" flipV="1">
            <a:off x="3222580" y="3486283"/>
            <a:ext cx="946807" cy="116750"/>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BA79FE1A-DF68-6E5F-20B4-8EEFC6F40E40}"/>
              </a:ext>
            </a:extLst>
          </p:cNvPr>
          <p:cNvCxnSpPr>
            <a:cxnSpLocks/>
          </p:cNvCxnSpPr>
          <p:nvPr/>
        </p:nvCxnSpPr>
        <p:spPr>
          <a:xfrm flipH="1" flipV="1">
            <a:off x="3222580" y="4639004"/>
            <a:ext cx="998335" cy="141733"/>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1252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402DA6D-95B7-267C-3DC2-D13A8F35679D}"/>
            </a:ext>
          </a:extLst>
        </p:cNvPr>
        <p:cNvGrpSpPr/>
        <p:nvPr/>
      </p:nvGrpSpPr>
      <p:grpSpPr>
        <a:xfrm>
          <a:off x="0" y="0"/>
          <a:ext cx="0" cy="0"/>
          <a:chOff x="0" y="0"/>
          <a:chExt cx="0" cy="0"/>
        </a:xfrm>
      </p:grpSpPr>
      <p:pic>
        <p:nvPicPr>
          <p:cNvPr id="9" name="Picture 8" descr="A white cross pattern on a black background&#10;&#10;AI-generated content may be incorrect.">
            <a:extLst>
              <a:ext uri="{FF2B5EF4-FFF2-40B4-BE49-F238E27FC236}">
                <a16:creationId xmlns:a16="http://schemas.microsoft.com/office/drawing/2014/main" id="{CCBD11C1-62A9-BD65-60F7-A542572B6F63}"/>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511C8042-C925-17FA-8685-ADF06F2079C0}"/>
              </a:ext>
            </a:extLst>
          </p:cNvPr>
          <p:cNvPicPr>
            <a:picLocks noChangeAspect="1"/>
          </p:cNvPicPr>
          <p:nvPr/>
        </p:nvPicPr>
        <p:blipFill>
          <a:blip r:embed="rId2"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1D8809AD-6EE3-F13E-937C-6EBACB7B12AB}"/>
              </a:ext>
            </a:extLst>
          </p:cNvPr>
          <p:cNvPicPr>
            <a:picLocks noChangeAspect="1"/>
          </p:cNvPicPr>
          <p:nvPr/>
        </p:nvPicPr>
        <p:blipFill>
          <a:blip r:embed="rId2">
            <a:alphaModFix amt="20000"/>
          </a:blip>
          <a:stretch>
            <a:fillRect/>
          </a:stretch>
        </p:blipFill>
        <p:spPr>
          <a:xfrm>
            <a:off x="7970784" y="-1887882"/>
            <a:ext cx="4801566" cy="4837815"/>
          </a:xfrm>
          <a:prstGeom prst="rect">
            <a:avLst/>
          </a:prstGeom>
        </p:spPr>
      </p:pic>
      <p:sp>
        <p:nvSpPr>
          <p:cNvPr id="2" name="Picture Placeholder 4">
            <a:extLst>
              <a:ext uri="{FF2B5EF4-FFF2-40B4-BE49-F238E27FC236}">
                <a16:creationId xmlns:a16="http://schemas.microsoft.com/office/drawing/2014/main" id="{A47E4EEE-966C-80BE-290E-7F7D153564CE}"/>
              </a:ext>
            </a:extLst>
          </p:cNvPr>
          <p:cNvSpPr>
            <a:spLocks noGrp="1"/>
          </p:cNvSpPr>
          <p:nvPr/>
        </p:nvSpPr>
        <p:spPr>
          <a:xfrm>
            <a:off x="6311900" y="404813"/>
            <a:ext cx="5472113" cy="3811587"/>
          </a:xfrm>
          <a:prstGeom prst="rect">
            <a:avLst/>
          </a:prstGeom>
        </p:spPr>
        <p:txBody>
          <a:bodyPr vert="horz" lIns="91440" tIns="45720" rIns="91440" bIns="45720" rtlCol="0">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endParaRPr lang="en-US"/>
          </a:p>
        </p:txBody>
      </p:sp>
      <p:sp>
        <p:nvSpPr>
          <p:cNvPr id="13" name="Text Placeholder 2">
            <a:extLst>
              <a:ext uri="{FF2B5EF4-FFF2-40B4-BE49-F238E27FC236}">
                <a16:creationId xmlns:a16="http://schemas.microsoft.com/office/drawing/2014/main" id="{FC51F482-C7E6-788E-9079-3C410AA1AECA}"/>
              </a:ext>
            </a:extLst>
          </p:cNvPr>
          <p:cNvSpPr txBox="1">
            <a:spLocks/>
          </p:cNvSpPr>
          <p:nvPr/>
        </p:nvSpPr>
        <p:spPr>
          <a:xfrm>
            <a:off x="491962" y="416311"/>
            <a:ext cx="7758325" cy="6731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009473"/>
                </a:solidFill>
                <a:latin typeface="Calibri"/>
                <a:ea typeface="Calibri"/>
                <a:cs typeface="Calibri"/>
              </a:rPr>
              <a:t>Puke Ariki Library panels decoded</a:t>
            </a:r>
          </a:p>
        </p:txBody>
      </p:sp>
      <p:sp>
        <p:nvSpPr>
          <p:cNvPr id="25" name="Text Placeholder 1">
            <a:extLst>
              <a:ext uri="{FF2B5EF4-FFF2-40B4-BE49-F238E27FC236}">
                <a16:creationId xmlns:a16="http://schemas.microsoft.com/office/drawing/2014/main" id="{632D3B2F-9EDA-90E5-8EF4-3443F52194AD}"/>
              </a:ext>
            </a:extLst>
          </p:cNvPr>
          <p:cNvSpPr txBox="1">
            <a:spLocks/>
          </p:cNvSpPr>
          <p:nvPr/>
        </p:nvSpPr>
        <p:spPr>
          <a:xfrm>
            <a:off x="491962" y="1371425"/>
            <a:ext cx="7219848" cy="1119293"/>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019373"/>
                </a:solidFill>
                <a:latin typeface="Calibri"/>
                <a:ea typeface="Calibri"/>
                <a:cs typeface="Calibri"/>
              </a:rPr>
              <a:t> </a:t>
            </a:r>
            <a:r>
              <a:rPr lang="en-US" b="1" dirty="0" err="1">
                <a:solidFill>
                  <a:srgbClr val="009473"/>
                </a:solidFill>
                <a:latin typeface="Calibri"/>
                <a:ea typeface="Calibri"/>
                <a:cs typeface="Calibri"/>
              </a:rPr>
              <a:t>Manawhenua</a:t>
            </a:r>
            <a:endParaRPr lang="en-US" dirty="0">
              <a:solidFill>
                <a:srgbClr val="009473"/>
              </a:solidFill>
              <a:latin typeface="Calibri"/>
              <a:ea typeface="Calibri"/>
              <a:cs typeface="Calibri"/>
            </a:endParaRPr>
          </a:p>
          <a:p>
            <a:pPr marL="0" indent="0" algn="just">
              <a:lnSpc>
                <a:spcPct val="100000"/>
              </a:lnSpc>
              <a:spcBef>
                <a:spcPts val="0"/>
              </a:spcBef>
              <a:buNone/>
            </a:pPr>
            <a:endParaRPr lang="en-US" sz="1800" dirty="0">
              <a:latin typeface="Calibri"/>
              <a:ea typeface="Calibri"/>
              <a:cs typeface="Calibri"/>
            </a:endParaRPr>
          </a:p>
          <a:p>
            <a:pPr marL="0" indent="0">
              <a:lnSpc>
                <a:spcPct val="100000"/>
              </a:lnSpc>
              <a:spcBef>
                <a:spcPts val="0"/>
              </a:spcBef>
              <a:buNone/>
            </a:pPr>
            <a:r>
              <a:rPr lang="en-US" sz="2000" dirty="0">
                <a:latin typeface="Calibri"/>
                <a:ea typeface="Calibri"/>
                <a:cs typeface="Calibri"/>
              </a:rPr>
              <a:t>. </a:t>
            </a:r>
          </a:p>
          <a:p>
            <a:pPr marL="0" indent="0">
              <a:lnSpc>
                <a:spcPct val="100000"/>
              </a:lnSpc>
              <a:spcBef>
                <a:spcPts val="0"/>
              </a:spcBef>
              <a:buNone/>
            </a:pPr>
            <a:endParaRPr lang="en-US" sz="2000" dirty="0">
              <a:latin typeface="Calibri"/>
              <a:ea typeface="Calibri"/>
              <a:cs typeface="Calibri"/>
            </a:endParaRPr>
          </a:p>
        </p:txBody>
      </p:sp>
      <p:pic>
        <p:nvPicPr>
          <p:cNvPr id="3" name="Picture 2" descr="A close-up of a mat&#10;&#10;AI-generated content may be incorrect.">
            <a:extLst>
              <a:ext uri="{FF2B5EF4-FFF2-40B4-BE49-F238E27FC236}">
                <a16:creationId xmlns:a16="http://schemas.microsoft.com/office/drawing/2014/main" id="{DBF15D26-BD72-8557-E3D4-1430083BDC7E}"/>
              </a:ext>
            </a:extLst>
          </p:cNvPr>
          <p:cNvPicPr>
            <a:picLocks noChangeAspect="1"/>
          </p:cNvPicPr>
          <p:nvPr/>
        </p:nvPicPr>
        <p:blipFill>
          <a:blip r:embed="rId3"/>
          <a:stretch>
            <a:fillRect/>
          </a:stretch>
        </p:blipFill>
        <p:spPr>
          <a:xfrm>
            <a:off x="7820727" y="589945"/>
            <a:ext cx="3694854" cy="5678110"/>
          </a:xfrm>
          <a:prstGeom prst="rect">
            <a:avLst/>
          </a:prstGeom>
        </p:spPr>
      </p:pic>
      <p:sp>
        <p:nvSpPr>
          <p:cNvPr id="4" name="Text Placeholder 1">
            <a:extLst>
              <a:ext uri="{FF2B5EF4-FFF2-40B4-BE49-F238E27FC236}">
                <a16:creationId xmlns:a16="http://schemas.microsoft.com/office/drawing/2014/main" id="{F7EEEB46-B762-75E2-1D71-3A03C6460B8F}"/>
              </a:ext>
            </a:extLst>
          </p:cNvPr>
          <p:cNvSpPr txBox="1">
            <a:spLocks/>
          </p:cNvSpPr>
          <p:nvPr/>
        </p:nvSpPr>
        <p:spPr>
          <a:xfrm>
            <a:off x="8831290" y="6356061"/>
            <a:ext cx="2952723" cy="30606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50" i="1" dirty="0">
                <a:latin typeface="Calibri"/>
                <a:ea typeface="Calibri"/>
                <a:cs typeface="Calibri"/>
              </a:rPr>
              <a:t>Kim Kahu, </a:t>
            </a:r>
            <a:r>
              <a:rPr lang="en-US" sz="1050" i="1" dirty="0" err="1">
                <a:latin typeface="Calibri"/>
                <a:ea typeface="Calibri"/>
                <a:cs typeface="Calibri"/>
              </a:rPr>
              <a:t>Te</a:t>
            </a:r>
            <a:r>
              <a:rPr lang="en-US" sz="1050" i="1" dirty="0">
                <a:latin typeface="Calibri"/>
                <a:ea typeface="Calibri"/>
                <a:cs typeface="Calibri"/>
              </a:rPr>
              <a:t> Whare Wananga o Aotearoa, 2009</a:t>
            </a:r>
          </a:p>
        </p:txBody>
      </p:sp>
      <p:sp>
        <p:nvSpPr>
          <p:cNvPr id="7" name="TextBox 6">
            <a:extLst>
              <a:ext uri="{FF2B5EF4-FFF2-40B4-BE49-F238E27FC236}">
                <a16:creationId xmlns:a16="http://schemas.microsoft.com/office/drawing/2014/main" id="{E54FA864-5686-62AE-922E-CBBC71B8BF4D}"/>
              </a:ext>
            </a:extLst>
          </p:cNvPr>
          <p:cNvSpPr txBox="1"/>
          <p:nvPr/>
        </p:nvSpPr>
        <p:spPr>
          <a:xfrm>
            <a:off x="491962" y="5360717"/>
            <a:ext cx="7043736" cy="369332"/>
          </a:xfrm>
          <a:prstGeom prst="rect">
            <a:avLst/>
          </a:prstGeom>
          <a:noFill/>
        </p:spPr>
        <p:txBody>
          <a:bodyPr wrap="square">
            <a:spAutoFit/>
          </a:bodyPr>
          <a:lstStyle/>
          <a:p>
            <a:pPr marL="0" indent="0">
              <a:lnSpc>
                <a:spcPct val="100000"/>
              </a:lnSpc>
              <a:spcBef>
                <a:spcPts val="0"/>
              </a:spcBef>
              <a:buNone/>
            </a:pPr>
            <a:r>
              <a:rPr lang="en-US" sz="1800" dirty="0">
                <a:latin typeface="Calibri"/>
                <a:ea typeface="Calibri"/>
                <a:cs typeface="Calibri"/>
              </a:rPr>
              <a:t>The border shows  the whenua landscape.</a:t>
            </a:r>
          </a:p>
        </p:txBody>
      </p:sp>
      <p:sp>
        <p:nvSpPr>
          <p:cNvPr id="12" name="TextBox 11">
            <a:extLst>
              <a:ext uri="{FF2B5EF4-FFF2-40B4-BE49-F238E27FC236}">
                <a16:creationId xmlns:a16="http://schemas.microsoft.com/office/drawing/2014/main" id="{8AFFCB9A-50E1-F7B6-9CE6-5E1720E7C7B3}"/>
              </a:ext>
            </a:extLst>
          </p:cNvPr>
          <p:cNvSpPr txBox="1"/>
          <p:nvPr/>
        </p:nvSpPr>
        <p:spPr>
          <a:xfrm>
            <a:off x="491962" y="4401066"/>
            <a:ext cx="7043736" cy="646331"/>
          </a:xfrm>
          <a:prstGeom prst="rect">
            <a:avLst/>
          </a:prstGeom>
          <a:noFill/>
        </p:spPr>
        <p:txBody>
          <a:bodyPr wrap="square">
            <a:spAutoFit/>
          </a:bodyPr>
          <a:lstStyle/>
          <a:p>
            <a:pPr marL="0" indent="0">
              <a:lnSpc>
                <a:spcPct val="100000"/>
              </a:lnSpc>
              <a:spcBef>
                <a:spcPts val="0"/>
              </a:spcBef>
              <a:buNone/>
            </a:pPr>
            <a:r>
              <a:rPr lang="en-US" sz="1800" dirty="0">
                <a:latin typeface="Calibri"/>
                <a:ea typeface="Calibri"/>
                <a:cs typeface="Calibri"/>
              </a:rPr>
              <a:t>The </a:t>
            </a:r>
            <a:r>
              <a:rPr lang="en-US" sz="1800" dirty="0" err="1">
                <a:latin typeface="Calibri"/>
                <a:ea typeface="Calibri"/>
                <a:cs typeface="Calibri"/>
              </a:rPr>
              <a:t>Pātikitiki</a:t>
            </a:r>
            <a:r>
              <a:rPr lang="en-US" sz="1800" dirty="0">
                <a:latin typeface="Calibri"/>
                <a:ea typeface="Calibri"/>
                <a:cs typeface="Calibri"/>
              </a:rPr>
              <a:t> design in the </a:t>
            </a:r>
            <a:r>
              <a:rPr lang="en-US" sz="1800" dirty="0" err="1">
                <a:latin typeface="Calibri"/>
                <a:ea typeface="Calibri"/>
                <a:cs typeface="Calibri"/>
              </a:rPr>
              <a:t>centre</a:t>
            </a:r>
            <a:r>
              <a:rPr lang="en-US" sz="1800" dirty="0">
                <a:latin typeface="Calibri"/>
                <a:ea typeface="Calibri"/>
                <a:cs typeface="Calibri"/>
              </a:rPr>
              <a:t> of the panel means to be able to provide for the whānau and iwi. </a:t>
            </a:r>
          </a:p>
        </p:txBody>
      </p:sp>
      <p:sp>
        <p:nvSpPr>
          <p:cNvPr id="19" name="TextBox 18">
            <a:extLst>
              <a:ext uri="{FF2B5EF4-FFF2-40B4-BE49-F238E27FC236}">
                <a16:creationId xmlns:a16="http://schemas.microsoft.com/office/drawing/2014/main" id="{0C44A3B4-C17C-25A5-320F-67143628C306}"/>
              </a:ext>
            </a:extLst>
          </p:cNvPr>
          <p:cNvSpPr txBox="1"/>
          <p:nvPr/>
        </p:nvSpPr>
        <p:spPr>
          <a:xfrm>
            <a:off x="491962" y="3474232"/>
            <a:ext cx="7043736" cy="646331"/>
          </a:xfrm>
          <a:prstGeom prst="rect">
            <a:avLst/>
          </a:prstGeom>
          <a:noFill/>
        </p:spPr>
        <p:txBody>
          <a:bodyPr wrap="square">
            <a:spAutoFit/>
          </a:bodyPr>
          <a:lstStyle/>
          <a:p>
            <a:pPr marL="0" indent="0">
              <a:lnSpc>
                <a:spcPct val="100000"/>
              </a:lnSpc>
              <a:spcBef>
                <a:spcPts val="0"/>
              </a:spcBef>
              <a:buNone/>
            </a:pPr>
            <a:r>
              <a:rPr lang="en-US" sz="1800" dirty="0">
                <a:latin typeface="Calibri"/>
                <a:ea typeface="Calibri"/>
                <a:cs typeface="Calibri"/>
              </a:rPr>
              <a:t>The top of the panel is represented by the Mumu design, which stands for tribal alliances and marriage. </a:t>
            </a:r>
          </a:p>
        </p:txBody>
      </p:sp>
      <p:sp>
        <p:nvSpPr>
          <p:cNvPr id="23" name="TextBox 22">
            <a:extLst>
              <a:ext uri="{FF2B5EF4-FFF2-40B4-BE49-F238E27FC236}">
                <a16:creationId xmlns:a16="http://schemas.microsoft.com/office/drawing/2014/main" id="{84E68AC7-76B3-0208-2A52-9DC6971E8BFE}"/>
              </a:ext>
            </a:extLst>
          </p:cNvPr>
          <p:cNvSpPr txBox="1"/>
          <p:nvPr/>
        </p:nvSpPr>
        <p:spPr>
          <a:xfrm>
            <a:off x="491962" y="2134620"/>
            <a:ext cx="7043736" cy="923330"/>
          </a:xfrm>
          <a:prstGeom prst="rect">
            <a:avLst/>
          </a:prstGeom>
          <a:noFill/>
        </p:spPr>
        <p:txBody>
          <a:bodyPr wrap="square">
            <a:spAutoFit/>
          </a:bodyPr>
          <a:lstStyle/>
          <a:p>
            <a:r>
              <a:rPr lang="en-US" sz="1800" dirty="0">
                <a:latin typeface="Calibri"/>
                <a:ea typeface="Calibri"/>
                <a:cs typeface="Calibri"/>
              </a:rPr>
              <a:t>This panel depicts </a:t>
            </a:r>
            <a:r>
              <a:rPr lang="en-US" sz="1800" dirty="0" err="1">
                <a:latin typeface="Calibri"/>
                <a:ea typeface="Calibri"/>
                <a:cs typeface="Calibri"/>
              </a:rPr>
              <a:t>Ngā</a:t>
            </a:r>
            <a:r>
              <a:rPr lang="en-US" sz="1800" dirty="0">
                <a:latin typeface="Calibri"/>
                <a:ea typeface="Calibri"/>
                <a:cs typeface="Calibri"/>
              </a:rPr>
              <a:t> Hau e </a:t>
            </a:r>
            <a:r>
              <a:rPr lang="en-US" sz="1800" dirty="0" err="1">
                <a:latin typeface="Calibri"/>
                <a:ea typeface="Calibri"/>
                <a:cs typeface="Calibri"/>
              </a:rPr>
              <a:t>Whā</a:t>
            </a:r>
            <a:r>
              <a:rPr lang="en-US" sz="1800" dirty="0">
                <a:latin typeface="Calibri"/>
                <a:ea typeface="Calibri"/>
                <a:cs typeface="Calibri"/>
              </a:rPr>
              <a:t>, the 4 winds of </a:t>
            </a:r>
            <a:r>
              <a:rPr lang="en-US" sz="1800" dirty="0" err="1">
                <a:latin typeface="Calibri"/>
                <a:ea typeface="Calibri"/>
                <a:cs typeface="Calibri"/>
              </a:rPr>
              <a:t>Tāwhirimātea</a:t>
            </a:r>
            <a:r>
              <a:rPr lang="en-US" sz="1800" dirty="0">
                <a:latin typeface="Calibri"/>
                <a:ea typeface="Calibri"/>
                <a:cs typeface="Calibri"/>
              </a:rPr>
              <a:t>.</a:t>
            </a:r>
          </a:p>
          <a:p>
            <a:endParaRPr lang="en-US" dirty="0">
              <a:latin typeface="Calibri"/>
              <a:ea typeface="Calibri"/>
              <a:cs typeface="Calibri"/>
            </a:endParaRPr>
          </a:p>
          <a:p>
            <a:pPr algn="ctr"/>
            <a:r>
              <a:rPr lang="en-US" b="1" dirty="0">
                <a:solidFill>
                  <a:schemeClr val="accent2"/>
                </a:solidFill>
                <a:latin typeface="Calibri"/>
                <a:ea typeface="Calibri"/>
                <a:cs typeface="Calibri"/>
              </a:rPr>
              <a:t>What can you see in this panel?</a:t>
            </a:r>
          </a:p>
        </p:txBody>
      </p:sp>
      <p:cxnSp>
        <p:nvCxnSpPr>
          <p:cNvPr id="32" name="Straight Arrow Connector 31">
            <a:extLst>
              <a:ext uri="{FF2B5EF4-FFF2-40B4-BE49-F238E27FC236}">
                <a16:creationId xmlns:a16="http://schemas.microsoft.com/office/drawing/2014/main" id="{7F2271EB-9F09-7AE1-B954-4D55FB6809F7}"/>
              </a:ext>
            </a:extLst>
          </p:cNvPr>
          <p:cNvCxnSpPr>
            <a:cxnSpLocks/>
          </p:cNvCxnSpPr>
          <p:nvPr/>
        </p:nvCxnSpPr>
        <p:spPr>
          <a:xfrm>
            <a:off x="6311900" y="5545383"/>
            <a:ext cx="1674215" cy="1914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25699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BA6E33-4F66-6E4D-02E5-F748803A9A8F}"/>
            </a:ext>
          </a:extLst>
        </p:cNvPr>
        <p:cNvGrpSpPr/>
        <p:nvPr/>
      </p:nvGrpSpPr>
      <p:grpSpPr>
        <a:xfrm>
          <a:off x="0" y="0"/>
          <a:ext cx="0" cy="0"/>
          <a:chOff x="0" y="0"/>
          <a:chExt cx="0" cy="0"/>
        </a:xfrm>
      </p:grpSpPr>
      <p:pic>
        <p:nvPicPr>
          <p:cNvPr id="17" name="Picture 16" descr="A blue line on a black background&#10;&#10;AI-generated content may be incorrect.">
            <a:extLst>
              <a:ext uri="{FF2B5EF4-FFF2-40B4-BE49-F238E27FC236}">
                <a16:creationId xmlns:a16="http://schemas.microsoft.com/office/drawing/2014/main" id="{67B70477-9154-C28D-4CB3-9E50410E3709}"/>
              </a:ext>
            </a:extLst>
          </p:cNvPr>
          <p:cNvPicPr>
            <a:picLocks noChangeAspect="1"/>
          </p:cNvPicPr>
          <p:nvPr/>
        </p:nvPicPr>
        <p:blipFill>
          <a:blip r:embed="rId3"/>
          <a:stretch>
            <a:fillRect/>
          </a:stretch>
        </p:blipFill>
        <p:spPr>
          <a:xfrm>
            <a:off x="9806420" y="4218420"/>
            <a:ext cx="1524000" cy="1019175"/>
          </a:xfrm>
          <a:prstGeom prst="rect">
            <a:avLst/>
          </a:prstGeom>
        </p:spPr>
      </p:pic>
      <p:pic>
        <p:nvPicPr>
          <p:cNvPr id="9" name="Picture 8" descr="A white cross pattern on a black background&#10;&#10;AI-generated content may be incorrect.">
            <a:extLst>
              <a:ext uri="{FF2B5EF4-FFF2-40B4-BE49-F238E27FC236}">
                <a16:creationId xmlns:a16="http://schemas.microsoft.com/office/drawing/2014/main" id="{84F518F8-1871-F66E-20F5-538FD5C10AD4}"/>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1159952" y="1800941"/>
            <a:ext cx="4638978" cy="4699902"/>
          </a:xfrm>
          <a:prstGeom prst="rect">
            <a:avLst/>
          </a:prstGeom>
        </p:spPr>
      </p:pic>
      <p:pic>
        <p:nvPicPr>
          <p:cNvPr id="10" name="Picture 9" descr="A white cross pattern on a black background&#10;&#10;AI-generated content may be incorrect.">
            <a:extLst>
              <a:ext uri="{FF2B5EF4-FFF2-40B4-BE49-F238E27FC236}">
                <a16:creationId xmlns:a16="http://schemas.microsoft.com/office/drawing/2014/main" id="{981195C5-8E52-5FF3-68C5-379F0BB4723A}"/>
              </a:ext>
            </a:extLst>
          </p:cNvPr>
          <p:cNvPicPr>
            <a:picLocks noChangeAspect="1"/>
          </p:cNvPicPr>
          <p:nvPr/>
        </p:nvPicPr>
        <p:blipFill>
          <a:blip r:embed="rId4" cstate="screen">
            <a:alphaModFix amt="20000"/>
            <a:extLst>
              <a:ext uri="{28A0092B-C50C-407E-A947-70E740481C1C}">
                <a14:useLocalDpi xmlns:a14="http://schemas.microsoft.com/office/drawing/2010/main"/>
              </a:ext>
            </a:extLst>
          </a:blip>
          <a:stretch>
            <a:fillRect/>
          </a:stretch>
        </p:blipFill>
        <p:spPr>
          <a:xfrm>
            <a:off x="903091" y="4508049"/>
            <a:ext cx="4638978" cy="4699902"/>
          </a:xfrm>
          <a:prstGeom prst="rect">
            <a:avLst/>
          </a:prstGeom>
        </p:spPr>
      </p:pic>
      <p:pic>
        <p:nvPicPr>
          <p:cNvPr id="8" name="Picture 7" descr="A white cross pattern on a black background&#10;&#10;AI-generated content may be incorrect.">
            <a:extLst>
              <a:ext uri="{FF2B5EF4-FFF2-40B4-BE49-F238E27FC236}">
                <a16:creationId xmlns:a16="http://schemas.microsoft.com/office/drawing/2014/main" id="{CDD8576B-40A0-1D02-EBD0-CEFEAE527739}"/>
              </a:ext>
            </a:extLst>
          </p:cNvPr>
          <p:cNvPicPr>
            <a:picLocks noChangeAspect="1"/>
          </p:cNvPicPr>
          <p:nvPr/>
        </p:nvPicPr>
        <p:blipFill>
          <a:blip r:embed="rId4">
            <a:alphaModFix amt="20000"/>
          </a:blip>
          <a:stretch>
            <a:fillRect/>
          </a:stretch>
        </p:blipFill>
        <p:spPr>
          <a:xfrm>
            <a:off x="7942564" y="-1859307"/>
            <a:ext cx="4801566" cy="4837815"/>
          </a:xfrm>
          <a:prstGeom prst="rect">
            <a:avLst/>
          </a:prstGeom>
        </p:spPr>
      </p:pic>
      <p:sp>
        <p:nvSpPr>
          <p:cNvPr id="3" name="Text Placeholder 4">
            <a:extLst>
              <a:ext uri="{FF2B5EF4-FFF2-40B4-BE49-F238E27FC236}">
                <a16:creationId xmlns:a16="http://schemas.microsoft.com/office/drawing/2014/main" id="{B937D8BB-E555-35B9-9CBC-B38B1376E83C}"/>
              </a:ext>
            </a:extLst>
          </p:cNvPr>
          <p:cNvSpPr>
            <a:spLocks noGrp="1"/>
          </p:cNvSpPr>
          <p:nvPr/>
        </p:nvSpPr>
        <p:spPr>
          <a:xfrm>
            <a:off x="2932840" y="4688089"/>
            <a:ext cx="6336001" cy="2175195"/>
          </a:xfrm>
          <a:prstGeom prst="rect">
            <a:avLst/>
          </a:prstGeom>
          <a:ln>
            <a:noFill/>
          </a:ln>
        </p:spPr>
        <p:txBody>
          <a:bodyPr lIns="91440" tIns="45720" rIns="91440" bIns="45720" anchor="t"/>
          <a:lstStyle>
            <a:lvl1pPr marL="228600" indent="-228600" algn="l" defTabSz="914400" rtl="0" eaLnBrk="1" latinLnBrk="0" hangingPunct="1">
              <a:lnSpc>
                <a:spcPts val="2500"/>
              </a:lnSpc>
              <a:spcBef>
                <a:spcPts val="100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200"/>
              </a:spcBef>
            </a:pPr>
            <a:endParaRPr lang="en-US" sz="1800" b="0">
              <a:solidFill>
                <a:srgbClr val="000000"/>
              </a:solidFill>
              <a:latin typeface="Arial"/>
              <a:ea typeface="Calibri"/>
              <a:cs typeface="Arial"/>
            </a:endParaRPr>
          </a:p>
          <a:p>
            <a:pPr indent="0" algn="just">
              <a:lnSpc>
                <a:spcPct val="100000"/>
              </a:lnSpc>
              <a:spcBef>
                <a:spcPts val="200"/>
              </a:spcBef>
            </a:pPr>
            <a:endParaRPr lang="en-US" sz="1800" b="0">
              <a:solidFill>
                <a:srgbClr val="000000"/>
              </a:solidFill>
              <a:latin typeface="Arial"/>
              <a:ea typeface="Calibri"/>
              <a:cs typeface="Arial"/>
            </a:endParaRPr>
          </a:p>
          <a:p>
            <a:pPr marL="0" indent="0" algn="just">
              <a:lnSpc>
                <a:spcPct val="100000"/>
              </a:lnSpc>
              <a:spcBef>
                <a:spcPts val="200"/>
              </a:spcBef>
            </a:pPr>
            <a:r>
              <a:rPr lang="en-US" sz="1800" b="0">
                <a:solidFill>
                  <a:srgbClr val="000000"/>
                </a:solidFill>
                <a:latin typeface="Arial"/>
                <a:ea typeface="Calibri"/>
                <a:cs typeface="Arial"/>
              </a:rPr>
              <a:t> </a:t>
            </a:r>
            <a:br>
              <a:rPr lang="en-US" sz="1800">
                <a:latin typeface="Arial"/>
                <a:cs typeface="Arial"/>
              </a:rPr>
            </a:br>
            <a:endParaRPr lang="en-US" sz="1800">
              <a:solidFill>
                <a:srgbClr val="000000"/>
              </a:solidFill>
              <a:latin typeface="Arial"/>
              <a:ea typeface="Calibri"/>
              <a:cs typeface="Arial"/>
            </a:endParaRPr>
          </a:p>
          <a:p>
            <a:pPr algn="just"/>
            <a:endParaRPr lang="en-US" sz="1800">
              <a:solidFill>
                <a:srgbClr val="000000"/>
              </a:solidFill>
              <a:latin typeface="Arial"/>
              <a:ea typeface="Calibri"/>
              <a:cs typeface="Arial"/>
            </a:endParaRPr>
          </a:p>
          <a:p>
            <a:pPr algn="just"/>
            <a:endParaRPr lang="en-US" sz="1800">
              <a:solidFill>
                <a:srgbClr val="000000"/>
              </a:solidFill>
              <a:latin typeface="Arial"/>
              <a:ea typeface="Calibri"/>
              <a:cs typeface="Arial"/>
            </a:endParaRPr>
          </a:p>
        </p:txBody>
      </p:sp>
      <p:sp>
        <p:nvSpPr>
          <p:cNvPr id="2" name="Picture Placeholder 4">
            <a:extLst>
              <a:ext uri="{FF2B5EF4-FFF2-40B4-BE49-F238E27FC236}">
                <a16:creationId xmlns:a16="http://schemas.microsoft.com/office/drawing/2014/main" id="{C47EB313-856C-AAE3-972E-AF502AC911DC}"/>
              </a:ext>
            </a:extLst>
          </p:cNvPr>
          <p:cNvSpPr>
            <a:spLocks noGrp="1"/>
          </p:cNvSpPr>
          <p:nvPr/>
        </p:nvSpPr>
        <p:spPr>
          <a:xfrm>
            <a:off x="6311900" y="404813"/>
            <a:ext cx="5472113" cy="3811587"/>
          </a:xfrm>
          <a:prstGeom prst="rect">
            <a:avLst/>
          </a:prstGeom>
        </p:spPr>
        <p:txBody>
          <a:bodyPr vert="horz" lIns="91440" tIns="45720" rIns="91440" bIns="45720" rtlCol="0">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endParaRPr lang="en-US"/>
          </a:p>
        </p:txBody>
      </p:sp>
      <p:sp>
        <p:nvSpPr>
          <p:cNvPr id="4" name="Picture Placeholder 5">
            <a:extLst>
              <a:ext uri="{FF2B5EF4-FFF2-40B4-BE49-F238E27FC236}">
                <a16:creationId xmlns:a16="http://schemas.microsoft.com/office/drawing/2014/main" id="{E327FC34-C03F-4DEA-22AD-435A1BA728AF}"/>
              </a:ext>
            </a:extLst>
          </p:cNvPr>
          <p:cNvSpPr>
            <a:spLocks noGrp="1"/>
          </p:cNvSpPr>
          <p:nvPr/>
        </p:nvSpPr>
        <p:spPr>
          <a:xfrm>
            <a:off x="6327015" y="4481316"/>
            <a:ext cx="2711188" cy="2008384"/>
          </a:xfrm>
          <a:prstGeom prst="rect">
            <a:avLst/>
          </a:prstGeom>
        </p:spPr>
        <p:txBody>
          <a:bodyPr vert="horz" lIns="91440" tIns="45720" rIns="91440" bIns="45720" rtlCol="0">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endParaRPr lang="en-US"/>
          </a:p>
        </p:txBody>
      </p:sp>
      <p:sp>
        <p:nvSpPr>
          <p:cNvPr id="6" name="Text Placeholder 2">
            <a:extLst>
              <a:ext uri="{FF2B5EF4-FFF2-40B4-BE49-F238E27FC236}">
                <a16:creationId xmlns:a16="http://schemas.microsoft.com/office/drawing/2014/main" id="{0322B39F-81D5-E1C5-E496-D6FCC0DD676A}"/>
              </a:ext>
            </a:extLst>
          </p:cNvPr>
          <p:cNvSpPr>
            <a:spLocks noGrp="1"/>
          </p:cNvSpPr>
          <p:nvPr/>
        </p:nvSpPr>
        <p:spPr>
          <a:xfrm>
            <a:off x="3043960" y="402063"/>
            <a:ext cx="6110024" cy="673100"/>
          </a:xfrm>
          <a:prstGeom prst="rect">
            <a:avLst/>
          </a:prstGeom>
        </p:spPr>
        <p:txBody>
          <a:bodyPr vert="horz" lIns="91440" tIns="45720" rIns="91440" bIns="45720" rtlCol="0" anchor="t">
            <a:noAutofit/>
          </a:bodyPr>
          <a:lstStyle>
            <a:lvl1pPr marL="267280" indent="-267280" algn="l" defTabSz="1069117" rtl="0" eaLnBrk="1" latinLnBrk="0" hangingPunct="1">
              <a:lnSpc>
                <a:spcPct val="90000"/>
              </a:lnSpc>
              <a:spcBef>
                <a:spcPts val="1170"/>
              </a:spcBef>
              <a:buFont typeface="Arial" panose="020B0604020202020204" pitchFamily="34" charset="0"/>
              <a:buNone/>
              <a:defRPr sz="4000" b="1" i="0" kern="1200">
                <a:solidFill>
                  <a:srgbClr val="019373"/>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3000" b="1" i="0" kern="1200">
                <a:solidFill>
                  <a:schemeClr val="accent2"/>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266700" indent="-266700"/>
            <a:r>
              <a:rPr lang="en-US" dirty="0">
                <a:solidFill>
                  <a:srgbClr val="009473"/>
                </a:solidFill>
                <a:latin typeface="Calibri"/>
                <a:ea typeface="Calibri"/>
                <a:cs typeface="Calibri"/>
              </a:rPr>
              <a:t>Starting your own Tukutuku</a:t>
            </a:r>
          </a:p>
        </p:txBody>
      </p:sp>
      <p:pic>
        <p:nvPicPr>
          <p:cNvPr id="14" name="Online Media 13" title="Starting Your Tukutuku">
            <a:hlinkClick r:id="" action="ppaction://noaction"/>
            <a:extLst>
              <a:ext uri="{FF2B5EF4-FFF2-40B4-BE49-F238E27FC236}">
                <a16:creationId xmlns:a16="http://schemas.microsoft.com/office/drawing/2014/main" id="{04D5D233-9CC7-93C1-AAC7-45256C82945E}"/>
              </a:ext>
            </a:extLst>
          </p:cNvPr>
          <p:cNvPicPr>
            <a:picLocks noRot="1" noChangeAspect="1"/>
          </p:cNvPicPr>
          <p:nvPr>
            <a:videoFile r:link="rId1"/>
          </p:nvPr>
        </p:nvPicPr>
        <p:blipFill>
          <a:blip r:embed="rId5"/>
          <a:stretch>
            <a:fillRect/>
          </a:stretch>
        </p:blipFill>
        <p:spPr>
          <a:xfrm>
            <a:off x="1812924" y="1271731"/>
            <a:ext cx="8561967" cy="4819652"/>
          </a:xfrm>
          <a:prstGeom prst="rect">
            <a:avLst/>
          </a:prstGeom>
        </p:spPr>
      </p:pic>
      <p:pic>
        <p:nvPicPr>
          <p:cNvPr id="15" name="Picture 14" descr="A green neon light drawing of hands tying a string&#10;&#10;AI-generated content may be incorrect.">
            <a:extLst>
              <a:ext uri="{FF2B5EF4-FFF2-40B4-BE49-F238E27FC236}">
                <a16:creationId xmlns:a16="http://schemas.microsoft.com/office/drawing/2014/main" id="{671F4077-7F2D-D018-AD7B-4C02E4D1D560}"/>
              </a:ext>
            </a:extLst>
          </p:cNvPr>
          <p:cNvPicPr>
            <a:picLocks noChangeAspect="1"/>
          </p:cNvPicPr>
          <p:nvPr/>
        </p:nvPicPr>
        <p:blipFill>
          <a:blip r:embed="rId6"/>
          <a:stretch>
            <a:fillRect/>
          </a:stretch>
        </p:blipFill>
        <p:spPr>
          <a:xfrm>
            <a:off x="408420" y="1909329"/>
            <a:ext cx="1409700" cy="1524000"/>
          </a:xfrm>
          <a:prstGeom prst="rect">
            <a:avLst/>
          </a:prstGeom>
        </p:spPr>
      </p:pic>
    </p:spTree>
    <p:extLst>
      <p:ext uri="{BB962C8B-B14F-4D97-AF65-F5344CB8AC3E}">
        <p14:creationId xmlns:p14="http://schemas.microsoft.com/office/powerpoint/2010/main" val="185572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62C3E78-DB29-7800-BBF9-F208340FA961}"/>
              </a:ext>
            </a:extLst>
          </p:cNvPr>
          <p:cNvPicPr>
            <a:picLocks noChangeAspect="1"/>
          </p:cNvPicPr>
          <p:nvPr/>
        </p:nvPicPr>
        <p:blipFill>
          <a:blip r:embed="rId2"/>
          <a:srcRect t="-215" r="-408" b="-429"/>
          <a:stretch>
            <a:fillRect/>
          </a:stretch>
        </p:blipFill>
        <p:spPr>
          <a:xfrm>
            <a:off x="7720258" y="108130"/>
            <a:ext cx="4264819" cy="6762617"/>
          </a:xfrm>
          <a:prstGeom prst="rect">
            <a:avLst/>
          </a:prstGeom>
        </p:spPr>
      </p:pic>
      <p:sp>
        <p:nvSpPr>
          <p:cNvPr id="5" name="Text Placeholder 2">
            <a:extLst>
              <a:ext uri="{FF2B5EF4-FFF2-40B4-BE49-F238E27FC236}">
                <a16:creationId xmlns:a16="http://schemas.microsoft.com/office/drawing/2014/main" id="{598699E5-ECAC-02B5-3483-EAF47B23014C}"/>
              </a:ext>
            </a:extLst>
          </p:cNvPr>
          <p:cNvSpPr txBox="1">
            <a:spLocks/>
          </p:cNvSpPr>
          <p:nvPr/>
        </p:nvSpPr>
        <p:spPr>
          <a:xfrm>
            <a:off x="506405" y="402063"/>
            <a:ext cx="5575300" cy="673100"/>
          </a:xfrm>
          <a:prstGeom prst="rect">
            <a:avLst/>
          </a:prstGeom>
        </p:spPr>
        <p:txBody>
          <a:bodyPr vert="horz" lIns="91440" tIns="45720" rIns="91440" bIns="45720" rtlCol="0" anchor="t"/>
          <a:lstStyle>
            <a:defPPr>
              <a:defRPr lang="en-US"/>
            </a:defPPr>
            <a:lvl1pPr marL="0" algn="l" defTabSz="457200" rtl="0" eaLnBrk="1" latinLnBrk="0" hangingPunct="1">
              <a:defRPr sz="1273"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6700" indent="-266700"/>
            <a:r>
              <a:rPr lang="en-US" sz="4400" b="1" dirty="0">
                <a:solidFill>
                  <a:srgbClr val="009473"/>
                </a:solidFill>
                <a:latin typeface="Calibri"/>
                <a:ea typeface="Calibri"/>
                <a:cs typeface="Calibri"/>
              </a:rPr>
              <a:t>Geometry Task</a:t>
            </a:r>
            <a:endParaRPr lang="en-US" sz="4400" b="1" dirty="0">
              <a:solidFill>
                <a:srgbClr val="009473"/>
              </a:solidFill>
              <a:ea typeface="Calibri"/>
            </a:endParaRPr>
          </a:p>
        </p:txBody>
      </p:sp>
      <p:grpSp>
        <p:nvGrpSpPr>
          <p:cNvPr id="6" name="Group 5">
            <a:extLst>
              <a:ext uri="{FF2B5EF4-FFF2-40B4-BE49-F238E27FC236}">
                <a16:creationId xmlns:a16="http://schemas.microsoft.com/office/drawing/2014/main" id="{2CA2A9BA-3F2A-F94E-CE4A-B2F634C28973}"/>
              </a:ext>
            </a:extLst>
          </p:cNvPr>
          <p:cNvGrpSpPr/>
          <p:nvPr/>
        </p:nvGrpSpPr>
        <p:grpSpPr>
          <a:xfrm>
            <a:off x="7760725" y="153252"/>
            <a:ext cx="1993943" cy="1697839"/>
            <a:chOff x="7389250" y="153252"/>
            <a:chExt cx="1993943" cy="1697839"/>
          </a:xfrm>
        </p:grpSpPr>
        <p:grpSp>
          <p:nvGrpSpPr>
            <p:cNvPr id="7" name="Group 6">
              <a:extLst>
                <a:ext uri="{FF2B5EF4-FFF2-40B4-BE49-F238E27FC236}">
                  <a16:creationId xmlns:a16="http://schemas.microsoft.com/office/drawing/2014/main" id="{059F0168-F3EB-E799-9717-DF0C7D184581}"/>
                </a:ext>
              </a:extLst>
            </p:cNvPr>
            <p:cNvGrpSpPr/>
            <p:nvPr/>
          </p:nvGrpSpPr>
          <p:grpSpPr>
            <a:xfrm>
              <a:off x="7389251" y="153252"/>
              <a:ext cx="1993942" cy="1215471"/>
              <a:chOff x="7389251" y="153252"/>
              <a:chExt cx="1993942" cy="1215471"/>
            </a:xfrm>
          </p:grpSpPr>
          <p:grpSp>
            <p:nvGrpSpPr>
              <p:cNvPr id="34" name="Group 33">
                <a:extLst>
                  <a:ext uri="{FF2B5EF4-FFF2-40B4-BE49-F238E27FC236}">
                    <a16:creationId xmlns:a16="http://schemas.microsoft.com/office/drawing/2014/main" id="{35C67348-67DE-7977-F57B-F02BD026038B}"/>
                  </a:ext>
                </a:extLst>
              </p:cNvPr>
              <p:cNvGrpSpPr/>
              <p:nvPr/>
            </p:nvGrpSpPr>
            <p:grpSpPr>
              <a:xfrm>
                <a:off x="7389251" y="384057"/>
                <a:ext cx="908354" cy="984666"/>
                <a:chOff x="7389251" y="159632"/>
                <a:chExt cx="908354" cy="984666"/>
              </a:xfrm>
            </p:grpSpPr>
            <p:grpSp>
              <p:nvGrpSpPr>
                <p:cNvPr id="43" name="Group 42">
                  <a:extLst>
                    <a:ext uri="{FF2B5EF4-FFF2-40B4-BE49-F238E27FC236}">
                      <a16:creationId xmlns:a16="http://schemas.microsoft.com/office/drawing/2014/main" id="{E0A815C9-5E26-EE7E-5C4B-004CC918A3DB}"/>
                    </a:ext>
                  </a:extLst>
                </p:cNvPr>
                <p:cNvGrpSpPr/>
                <p:nvPr/>
              </p:nvGrpSpPr>
              <p:grpSpPr>
                <a:xfrm>
                  <a:off x="7822443" y="159632"/>
                  <a:ext cx="475162" cy="514941"/>
                  <a:chOff x="7822443" y="159632"/>
                  <a:chExt cx="475162" cy="514941"/>
                </a:xfrm>
              </p:grpSpPr>
              <p:sp>
                <p:nvSpPr>
                  <p:cNvPr id="47" name="Multiplication Sign 46">
                    <a:extLst>
                      <a:ext uri="{FF2B5EF4-FFF2-40B4-BE49-F238E27FC236}">
                        <a16:creationId xmlns:a16="http://schemas.microsoft.com/office/drawing/2014/main" id="{47CAA93E-DBA8-3A6C-5721-A174AA93EFC9}"/>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ication Sign 47">
                    <a:extLst>
                      <a:ext uri="{FF2B5EF4-FFF2-40B4-BE49-F238E27FC236}">
                        <a16:creationId xmlns:a16="http://schemas.microsoft.com/office/drawing/2014/main" id="{9179DF13-90AC-3D58-6723-EB2B2D7367B5}"/>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14867050-7F39-CA88-48A2-49AB0B858521}"/>
                    </a:ext>
                  </a:extLst>
                </p:cNvPr>
                <p:cNvGrpSpPr/>
                <p:nvPr/>
              </p:nvGrpSpPr>
              <p:grpSpPr>
                <a:xfrm>
                  <a:off x="7389251" y="629357"/>
                  <a:ext cx="475162" cy="514941"/>
                  <a:chOff x="7822443" y="159632"/>
                  <a:chExt cx="475162" cy="514941"/>
                </a:xfrm>
              </p:grpSpPr>
              <p:sp>
                <p:nvSpPr>
                  <p:cNvPr id="45" name="Multiplication Sign 44">
                    <a:extLst>
                      <a:ext uri="{FF2B5EF4-FFF2-40B4-BE49-F238E27FC236}">
                        <a16:creationId xmlns:a16="http://schemas.microsoft.com/office/drawing/2014/main" id="{F613A571-DF1C-0069-87CC-EB7F74F9CE79}"/>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ication Sign 45">
                    <a:extLst>
                      <a:ext uri="{FF2B5EF4-FFF2-40B4-BE49-F238E27FC236}">
                        <a16:creationId xmlns:a16="http://schemas.microsoft.com/office/drawing/2014/main" id="{0B888A39-D8A9-7C3D-2FD7-546877EB5B6C}"/>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5" name="Group 34">
                <a:extLst>
                  <a:ext uri="{FF2B5EF4-FFF2-40B4-BE49-F238E27FC236}">
                    <a16:creationId xmlns:a16="http://schemas.microsoft.com/office/drawing/2014/main" id="{50ECE8F1-604E-4414-48C4-B683D31AE97D}"/>
                  </a:ext>
                </a:extLst>
              </p:cNvPr>
              <p:cNvGrpSpPr/>
              <p:nvPr/>
            </p:nvGrpSpPr>
            <p:grpSpPr>
              <a:xfrm flipH="1">
                <a:off x="8474839" y="384056"/>
                <a:ext cx="908354" cy="984666"/>
                <a:chOff x="7389251" y="159632"/>
                <a:chExt cx="908354" cy="984666"/>
              </a:xfrm>
            </p:grpSpPr>
            <p:grpSp>
              <p:nvGrpSpPr>
                <p:cNvPr id="37" name="Group 36">
                  <a:extLst>
                    <a:ext uri="{FF2B5EF4-FFF2-40B4-BE49-F238E27FC236}">
                      <a16:creationId xmlns:a16="http://schemas.microsoft.com/office/drawing/2014/main" id="{CF8B37A9-0539-75F0-3477-5E51B7330A57}"/>
                    </a:ext>
                  </a:extLst>
                </p:cNvPr>
                <p:cNvGrpSpPr/>
                <p:nvPr/>
              </p:nvGrpSpPr>
              <p:grpSpPr>
                <a:xfrm>
                  <a:off x="7822443" y="159632"/>
                  <a:ext cx="475162" cy="514941"/>
                  <a:chOff x="7822443" y="159632"/>
                  <a:chExt cx="475162" cy="514941"/>
                </a:xfrm>
              </p:grpSpPr>
              <p:sp>
                <p:nvSpPr>
                  <p:cNvPr id="41" name="Multiplication Sign 40">
                    <a:extLst>
                      <a:ext uri="{FF2B5EF4-FFF2-40B4-BE49-F238E27FC236}">
                        <a16:creationId xmlns:a16="http://schemas.microsoft.com/office/drawing/2014/main" id="{C6DFB22D-1244-FC7D-FF2C-E76A1EC321FE}"/>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ultiplication Sign 41">
                    <a:extLst>
                      <a:ext uri="{FF2B5EF4-FFF2-40B4-BE49-F238E27FC236}">
                        <a16:creationId xmlns:a16="http://schemas.microsoft.com/office/drawing/2014/main" id="{60534E6A-50AF-C4B1-A077-BDBB955B3447}"/>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46329607-AA5C-36C0-0FAF-5F2BCD770F04}"/>
                    </a:ext>
                  </a:extLst>
                </p:cNvPr>
                <p:cNvGrpSpPr/>
                <p:nvPr/>
              </p:nvGrpSpPr>
              <p:grpSpPr>
                <a:xfrm>
                  <a:off x="7389251" y="629357"/>
                  <a:ext cx="475162" cy="514941"/>
                  <a:chOff x="7822443" y="159632"/>
                  <a:chExt cx="475162" cy="514941"/>
                </a:xfrm>
              </p:grpSpPr>
              <p:sp>
                <p:nvSpPr>
                  <p:cNvPr id="39" name="Multiplication Sign 38">
                    <a:extLst>
                      <a:ext uri="{FF2B5EF4-FFF2-40B4-BE49-F238E27FC236}">
                        <a16:creationId xmlns:a16="http://schemas.microsoft.com/office/drawing/2014/main" id="{AD26F417-4E16-EF16-7CA2-CD698336B4EB}"/>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ultiplication Sign 39">
                    <a:extLst>
                      <a:ext uri="{FF2B5EF4-FFF2-40B4-BE49-F238E27FC236}">
                        <a16:creationId xmlns:a16="http://schemas.microsoft.com/office/drawing/2014/main" id="{E8430EE0-41C7-4A87-D3E9-9005F0D70861}"/>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 name="Multiplication Sign 35">
                <a:extLst>
                  <a:ext uri="{FF2B5EF4-FFF2-40B4-BE49-F238E27FC236}">
                    <a16:creationId xmlns:a16="http://schemas.microsoft.com/office/drawing/2014/main" id="{39674F87-904F-6A13-3DCA-6D5919AF0575}"/>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AADE3C0-1313-E65D-81F2-4D55F48CB75F}"/>
                </a:ext>
              </a:extLst>
            </p:cNvPr>
            <p:cNvGrpSpPr/>
            <p:nvPr/>
          </p:nvGrpSpPr>
          <p:grpSpPr>
            <a:xfrm>
              <a:off x="7389250" y="622977"/>
              <a:ext cx="1993942" cy="1215471"/>
              <a:chOff x="7389251" y="153252"/>
              <a:chExt cx="1993942" cy="1215471"/>
            </a:xfrm>
          </p:grpSpPr>
          <p:grpSp>
            <p:nvGrpSpPr>
              <p:cNvPr id="19" name="Group 18">
                <a:extLst>
                  <a:ext uri="{FF2B5EF4-FFF2-40B4-BE49-F238E27FC236}">
                    <a16:creationId xmlns:a16="http://schemas.microsoft.com/office/drawing/2014/main" id="{C51AC850-2406-411B-CE90-1313D6D13B01}"/>
                  </a:ext>
                </a:extLst>
              </p:cNvPr>
              <p:cNvGrpSpPr/>
              <p:nvPr/>
            </p:nvGrpSpPr>
            <p:grpSpPr>
              <a:xfrm>
                <a:off x="7389251" y="384057"/>
                <a:ext cx="908354" cy="984666"/>
                <a:chOff x="7389251" y="159632"/>
                <a:chExt cx="908354" cy="984666"/>
              </a:xfrm>
            </p:grpSpPr>
            <p:grpSp>
              <p:nvGrpSpPr>
                <p:cNvPr id="28" name="Group 27">
                  <a:extLst>
                    <a:ext uri="{FF2B5EF4-FFF2-40B4-BE49-F238E27FC236}">
                      <a16:creationId xmlns:a16="http://schemas.microsoft.com/office/drawing/2014/main" id="{B387A270-DF96-2573-35C4-D13C6650BA67}"/>
                    </a:ext>
                  </a:extLst>
                </p:cNvPr>
                <p:cNvGrpSpPr/>
                <p:nvPr/>
              </p:nvGrpSpPr>
              <p:grpSpPr>
                <a:xfrm>
                  <a:off x="7822443" y="159632"/>
                  <a:ext cx="475162" cy="514941"/>
                  <a:chOff x="7822443" y="159632"/>
                  <a:chExt cx="475162" cy="514941"/>
                </a:xfrm>
              </p:grpSpPr>
              <p:sp>
                <p:nvSpPr>
                  <p:cNvPr id="32" name="Multiplication Sign 31">
                    <a:extLst>
                      <a:ext uri="{FF2B5EF4-FFF2-40B4-BE49-F238E27FC236}">
                        <a16:creationId xmlns:a16="http://schemas.microsoft.com/office/drawing/2014/main" id="{C36E6498-6F88-F426-EEFD-F0E0B7AB221D}"/>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ultiplication Sign 32">
                    <a:extLst>
                      <a:ext uri="{FF2B5EF4-FFF2-40B4-BE49-F238E27FC236}">
                        <a16:creationId xmlns:a16="http://schemas.microsoft.com/office/drawing/2014/main" id="{5B5BC4E9-9FFA-288E-A7BA-E5D154F541B4}"/>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56A7054A-15E7-CE5E-E9BD-55E83361EDB3}"/>
                    </a:ext>
                  </a:extLst>
                </p:cNvPr>
                <p:cNvGrpSpPr/>
                <p:nvPr/>
              </p:nvGrpSpPr>
              <p:grpSpPr>
                <a:xfrm>
                  <a:off x="7389251" y="629357"/>
                  <a:ext cx="475162" cy="514941"/>
                  <a:chOff x="7822443" y="159632"/>
                  <a:chExt cx="475162" cy="514941"/>
                </a:xfrm>
              </p:grpSpPr>
              <p:sp>
                <p:nvSpPr>
                  <p:cNvPr id="30" name="Multiplication Sign 29">
                    <a:extLst>
                      <a:ext uri="{FF2B5EF4-FFF2-40B4-BE49-F238E27FC236}">
                        <a16:creationId xmlns:a16="http://schemas.microsoft.com/office/drawing/2014/main" id="{D7079289-1ADB-CA5F-86BF-EF77FA2AED36}"/>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ultiplication Sign 30">
                    <a:extLst>
                      <a:ext uri="{FF2B5EF4-FFF2-40B4-BE49-F238E27FC236}">
                        <a16:creationId xmlns:a16="http://schemas.microsoft.com/office/drawing/2014/main" id="{5B9DE13D-7BE2-8160-AF3C-AB37C49B599F}"/>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 name="Group 19">
                <a:extLst>
                  <a:ext uri="{FF2B5EF4-FFF2-40B4-BE49-F238E27FC236}">
                    <a16:creationId xmlns:a16="http://schemas.microsoft.com/office/drawing/2014/main" id="{2DBE841A-5F06-AF22-0BAC-3174C64E66D8}"/>
                  </a:ext>
                </a:extLst>
              </p:cNvPr>
              <p:cNvGrpSpPr/>
              <p:nvPr/>
            </p:nvGrpSpPr>
            <p:grpSpPr>
              <a:xfrm flipH="1">
                <a:off x="8474839" y="384056"/>
                <a:ext cx="908354" cy="984666"/>
                <a:chOff x="7389251" y="159632"/>
                <a:chExt cx="908354" cy="984666"/>
              </a:xfrm>
            </p:grpSpPr>
            <p:grpSp>
              <p:nvGrpSpPr>
                <p:cNvPr id="22" name="Group 21">
                  <a:extLst>
                    <a:ext uri="{FF2B5EF4-FFF2-40B4-BE49-F238E27FC236}">
                      <a16:creationId xmlns:a16="http://schemas.microsoft.com/office/drawing/2014/main" id="{3C650B2F-4AC9-1881-6BCA-37955302EF81}"/>
                    </a:ext>
                  </a:extLst>
                </p:cNvPr>
                <p:cNvGrpSpPr/>
                <p:nvPr/>
              </p:nvGrpSpPr>
              <p:grpSpPr>
                <a:xfrm>
                  <a:off x="7822443" y="159632"/>
                  <a:ext cx="475162" cy="514941"/>
                  <a:chOff x="7822443" y="159632"/>
                  <a:chExt cx="475162" cy="514941"/>
                </a:xfrm>
              </p:grpSpPr>
              <p:sp>
                <p:nvSpPr>
                  <p:cNvPr id="26" name="Multiplication Sign 25">
                    <a:extLst>
                      <a:ext uri="{FF2B5EF4-FFF2-40B4-BE49-F238E27FC236}">
                        <a16:creationId xmlns:a16="http://schemas.microsoft.com/office/drawing/2014/main" id="{9CF25610-F83C-5EDA-FDDC-56F943D94A00}"/>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ication Sign 26">
                    <a:extLst>
                      <a:ext uri="{FF2B5EF4-FFF2-40B4-BE49-F238E27FC236}">
                        <a16:creationId xmlns:a16="http://schemas.microsoft.com/office/drawing/2014/main" id="{8B8679C9-3E20-6234-017F-45BB0855350C}"/>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6CDEEF79-AFCB-6E55-1FA6-7740C0B856C3}"/>
                    </a:ext>
                  </a:extLst>
                </p:cNvPr>
                <p:cNvGrpSpPr/>
                <p:nvPr/>
              </p:nvGrpSpPr>
              <p:grpSpPr>
                <a:xfrm>
                  <a:off x="7389251" y="629357"/>
                  <a:ext cx="475162" cy="514941"/>
                  <a:chOff x="7822443" y="159632"/>
                  <a:chExt cx="475162" cy="514941"/>
                </a:xfrm>
              </p:grpSpPr>
              <p:sp>
                <p:nvSpPr>
                  <p:cNvPr id="24" name="Multiplication Sign 23">
                    <a:extLst>
                      <a:ext uri="{FF2B5EF4-FFF2-40B4-BE49-F238E27FC236}">
                        <a16:creationId xmlns:a16="http://schemas.microsoft.com/office/drawing/2014/main" id="{01E9DD60-D304-E884-B39D-0F1E9E9BA102}"/>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ication Sign 24">
                    <a:extLst>
                      <a:ext uri="{FF2B5EF4-FFF2-40B4-BE49-F238E27FC236}">
                        <a16:creationId xmlns:a16="http://schemas.microsoft.com/office/drawing/2014/main" id="{3947B8F9-1992-8426-8149-8B8451203D79}"/>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 name="Multiplication Sign 20">
                <a:extLst>
                  <a:ext uri="{FF2B5EF4-FFF2-40B4-BE49-F238E27FC236}">
                    <a16:creationId xmlns:a16="http://schemas.microsoft.com/office/drawing/2014/main" id="{13B43BFE-E231-9981-E861-C0B4F06DBD99}"/>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6481B1FF-E5C1-FA0D-94B6-CFD80728DF53}"/>
                </a:ext>
              </a:extLst>
            </p:cNvPr>
            <p:cNvGrpSpPr/>
            <p:nvPr/>
          </p:nvGrpSpPr>
          <p:grpSpPr>
            <a:xfrm>
              <a:off x="7822442" y="1092704"/>
              <a:ext cx="1127558" cy="758387"/>
              <a:chOff x="7822443" y="153252"/>
              <a:chExt cx="1127558" cy="758387"/>
            </a:xfrm>
          </p:grpSpPr>
          <p:grpSp>
            <p:nvGrpSpPr>
              <p:cNvPr id="10" name="Group 9">
                <a:extLst>
                  <a:ext uri="{FF2B5EF4-FFF2-40B4-BE49-F238E27FC236}">
                    <a16:creationId xmlns:a16="http://schemas.microsoft.com/office/drawing/2014/main" id="{5438D643-5A75-DFAF-6001-59CD13D10E05}"/>
                  </a:ext>
                </a:extLst>
              </p:cNvPr>
              <p:cNvGrpSpPr/>
              <p:nvPr/>
            </p:nvGrpSpPr>
            <p:grpSpPr>
              <a:xfrm>
                <a:off x="7822443" y="384057"/>
                <a:ext cx="699586" cy="527582"/>
                <a:chOff x="7822443" y="159632"/>
                <a:chExt cx="699586" cy="527582"/>
              </a:xfrm>
            </p:grpSpPr>
            <p:grpSp>
              <p:nvGrpSpPr>
                <p:cNvPr id="15" name="Group 14">
                  <a:extLst>
                    <a:ext uri="{FF2B5EF4-FFF2-40B4-BE49-F238E27FC236}">
                      <a16:creationId xmlns:a16="http://schemas.microsoft.com/office/drawing/2014/main" id="{3526BD99-3614-3ED3-F9FB-114948CB570C}"/>
                    </a:ext>
                  </a:extLst>
                </p:cNvPr>
                <p:cNvGrpSpPr/>
                <p:nvPr/>
              </p:nvGrpSpPr>
              <p:grpSpPr>
                <a:xfrm>
                  <a:off x="7822443" y="159632"/>
                  <a:ext cx="475162" cy="514941"/>
                  <a:chOff x="7822443" y="159632"/>
                  <a:chExt cx="475162" cy="514941"/>
                </a:xfrm>
              </p:grpSpPr>
              <p:sp>
                <p:nvSpPr>
                  <p:cNvPr id="17" name="Multiplication Sign 16">
                    <a:extLst>
                      <a:ext uri="{FF2B5EF4-FFF2-40B4-BE49-F238E27FC236}">
                        <a16:creationId xmlns:a16="http://schemas.microsoft.com/office/drawing/2014/main" id="{2B0F070B-8FB2-966B-E587-5D7FAFCC2180}"/>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Multiplication Sign 17">
                    <a:extLst>
                      <a:ext uri="{FF2B5EF4-FFF2-40B4-BE49-F238E27FC236}">
                        <a16:creationId xmlns:a16="http://schemas.microsoft.com/office/drawing/2014/main" id="{7047F4F5-A0C0-6C43-1B14-F6813C89D7D4}"/>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Multiplication Sign 15">
                  <a:extLst>
                    <a:ext uri="{FF2B5EF4-FFF2-40B4-BE49-F238E27FC236}">
                      <a16:creationId xmlns:a16="http://schemas.microsoft.com/office/drawing/2014/main" id="{F9FD31A4-4790-F3F3-8214-21CF1985DE64}"/>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85A08AE-57D6-D0BD-C596-F6C2E1CAE6CE}"/>
                  </a:ext>
                </a:extLst>
              </p:cNvPr>
              <p:cNvGrpSpPr/>
              <p:nvPr/>
            </p:nvGrpSpPr>
            <p:grpSpPr>
              <a:xfrm flipH="1">
                <a:off x="8474839" y="384056"/>
                <a:ext cx="475162" cy="514941"/>
                <a:chOff x="7822443" y="159632"/>
                <a:chExt cx="475162" cy="514941"/>
              </a:xfrm>
            </p:grpSpPr>
            <p:sp>
              <p:nvSpPr>
                <p:cNvPr id="13" name="Multiplication Sign 12">
                  <a:extLst>
                    <a:ext uri="{FF2B5EF4-FFF2-40B4-BE49-F238E27FC236}">
                      <a16:creationId xmlns:a16="http://schemas.microsoft.com/office/drawing/2014/main" id="{09951696-A6DE-7706-9DFD-69D4BE854B50}"/>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1F8EE1B4-EC90-5BDE-0B38-11A9ADB42129}"/>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Multiplication Sign 11">
                <a:extLst>
                  <a:ext uri="{FF2B5EF4-FFF2-40B4-BE49-F238E27FC236}">
                    <a16:creationId xmlns:a16="http://schemas.microsoft.com/office/drawing/2014/main" id="{F764A35B-7F9A-CE46-4151-1561553F11B7}"/>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48">
            <a:extLst>
              <a:ext uri="{FF2B5EF4-FFF2-40B4-BE49-F238E27FC236}">
                <a16:creationId xmlns:a16="http://schemas.microsoft.com/office/drawing/2014/main" id="{39EACB0C-1EDE-7610-FC61-02F703DC4E9A}"/>
              </a:ext>
            </a:extLst>
          </p:cNvPr>
          <p:cNvGrpSpPr/>
          <p:nvPr/>
        </p:nvGrpSpPr>
        <p:grpSpPr>
          <a:xfrm>
            <a:off x="9922034" y="167106"/>
            <a:ext cx="1993943" cy="1697839"/>
            <a:chOff x="7389250" y="153252"/>
            <a:chExt cx="1993943" cy="1697839"/>
          </a:xfrm>
        </p:grpSpPr>
        <p:grpSp>
          <p:nvGrpSpPr>
            <p:cNvPr id="50" name="Group 49">
              <a:extLst>
                <a:ext uri="{FF2B5EF4-FFF2-40B4-BE49-F238E27FC236}">
                  <a16:creationId xmlns:a16="http://schemas.microsoft.com/office/drawing/2014/main" id="{BC33A69B-A74A-BB0F-D2CB-828E04452E1F}"/>
                </a:ext>
              </a:extLst>
            </p:cNvPr>
            <p:cNvGrpSpPr/>
            <p:nvPr/>
          </p:nvGrpSpPr>
          <p:grpSpPr>
            <a:xfrm>
              <a:off x="7389251" y="153252"/>
              <a:ext cx="1993942" cy="1215471"/>
              <a:chOff x="7389251" y="153252"/>
              <a:chExt cx="1993942" cy="1215471"/>
            </a:xfrm>
          </p:grpSpPr>
          <p:grpSp>
            <p:nvGrpSpPr>
              <p:cNvPr id="77" name="Group 76">
                <a:extLst>
                  <a:ext uri="{FF2B5EF4-FFF2-40B4-BE49-F238E27FC236}">
                    <a16:creationId xmlns:a16="http://schemas.microsoft.com/office/drawing/2014/main" id="{5D7ED7B8-9F6D-6C0E-08CE-694270D65B75}"/>
                  </a:ext>
                </a:extLst>
              </p:cNvPr>
              <p:cNvGrpSpPr/>
              <p:nvPr/>
            </p:nvGrpSpPr>
            <p:grpSpPr>
              <a:xfrm>
                <a:off x="7389251" y="384057"/>
                <a:ext cx="908354" cy="984666"/>
                <a:chOff x="7389251" y="159632"/>
                <a:chExt cx="908354" cy="984666"/>
              </a:xfrm>
            </p:grpSpPr>
            <p:grpSp>
              <p:nvGrpSpPr>
                <p:cNvPr id="86" name="Group 85">
                  <a:extLst>
                    <a:ext uri="{FF2B5EF4-FFF2-40B4-BE49-F238E27FC236}">
                      <a16:creationId xmlns:a16="http://schemas.microsoft.com/office/drawing/2014/main" id="{158E549F-E21E-C7E2-13A8-43B81A75F2A4}"/>
                    </a:ext>
                  </a:extLst>
                </p:cNvPr>
                <p:cNvGrpSpPr/>
                <p:nvPr/>
              </p:nvGrpSpPr>
              <p:grpSpPr>
                <a:xfrm>
                  <a:off x="7822443" y="159632"/>
                  <a:ext cx="475162" cy="514941"/>
                  <a:chOff x="7822443" y="159632"/>
                  <a:chExt cx="475162" cy="514941"/>
                </a:xfrm>
              </p:grpSpPr>
              <p:sp>
                <p:nvSpPr>
                  <p:cNvPr id="90" name="Multiplication Sign 89">
                    <a:extLst>
                      <a:ext uri="{FF2B5EF4-FFF2-40B4-BE49-F238E27FC236}">
                        <a16:creationId xmlns:a16="http://schemas.microsoft.com/office/drawing/2014/main" id="{97B76CFE-FACC-B6BB-2130-6C47DF874F0A}"/>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ultiplication Sign 90">
                    <a:extLst>
                      <a:ext uri="{FF2B5EF4-FFF2-40B4-BE49-F238E27FC236}">
                        <a16:creationId xmlns:a16="http://schemas.microsoft.com/office/drawing/2014/main" id="{E3018511-45DC-563B-CEA4-7E577A6FD105}"/>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a16="http://schemas.microsoft.com/office/drawing/2014/main" id="{4F1F1AE5-E89D-A36A-D9DE-B183D3BDB371}"/>
                    </a:ext>
                  </a:extLst>
                </p:cNvPr>
                <p:cNvGrpSpPr/>
                <p:nvPr/>
              </p:nvGrpSpPr>
              <p:grpSpPr>
                <a:xfrm>
                  <a:off x="7389251" y="629357"/>
                  <a:ext cx="475162" cy="514941"/>
                  <a:chOff x="7822443" y="159632"/>
                  <a:chExt cx="475162" cy="514941"/>
                </a:xfrm>
              </p:grpSpPr>
              <p:sp>
                <p:nvSpPr>
                  <p:cNvPr id="88" name="Multiplication Sign 87">
                    <a:extLst>
                      <a:ext uri="{FF2B5EF4-FFF2-40B4-BE49-F238E27FC236}">
                        <a16:creationId xmlns:a16="http://schemas.microsoft.com/office/drawing/2014/main" id="{83B30CAE-99CD-C29E-C0B5-07868AFBB26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ultiplication Sign 88">
                    <a:extLst>
                      <a:ext uri="{FF2B5EF4-FFF2-40B4-BE49-F238E27FC236}">
                        <a16:creationId xmlns:a16="http://schemas.microsoft.com/office/drawing/2014/main" id="{7400CDEA-8C32-D862-B158-FE09D6AD52B7}"/>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 name="Group 77">
                <a:extLst>
                  <a:ext uri="{FF2B5EF4-FFF2-40B4-BE49-F238E27FC236}">
                    <a16:creationId xmlns:a16="http://schemas.microsoft.com/office/drawing/2014/main" id="{6A7E2288-F01D-3F83-5268-4005EBDF9047}"/>
                  </a:ext>
                </a:extLst>
              </p:cNvPr>
              <p:cNvGrpSpPr/>
              <p:nvPr/>
            </p:nvGrpSpPr>
            <p:grpSpPr>
              <a:xfrm flipH="1">
                <a:off x="8474839" y="384056"/>
                <a:ext cx="908354" cy="984666"/>
                <a:chOff x="7389251" y="159632"/>
                <a:chExt cx="908354" cy="984666"/>
              </a:xfrm>
            </p:grpSpPr>
            <p:grpSp>
              <p:nvGrpSpPr>
                <p:cNvPr id="80" name="Group 79">
                  <a:extLst>
                    <a:ext uri="{FF2B5EF4-FFF2-40B4-BE49-F238E27FC236}">
                      <a16:creationId xmlns:a16="http://schemas.microsoft.com/office/drawing/2014/main" id="{700C99EA-8105-1A73-E7B7-7CD4E85D1E97}"/>
                    </a:ext>
                  </a:extLst>
                </p:cNvPr>
                <p:cNvGrpSpPr/>
                <p:nvPr/>
              </p:nvGrpSpPr>
              <p:grpSpPr>
                <a:xfrm>
                  <a:off x="7822443" y="159632"/>
                  <a:ext cx="475162" cy="514941"/>
                  <a:chOff x="7822443" y="159632"/>
                  <a:chExt cx="475162" cy="514941"/>
                </a:xfrm>
              </p:grpSpPr>
              <p:sp>
                <p:nvSpPr>
                  <p:cNvPr id="84" name="Multiplication Sign 83">
                    <a:extLst>
                      <a:ext uri="{FF2B5EF4-FFF2-40B4-BE49-F238E27FC236}">
                        <a16:creationId xmlns:a16="http://schemas.microsoft.com/office/drawing/2014/main" id="{41503159-509B-CAB9-A9F5-6D6BB6F3FD54}"/>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ultiplication Sign 84">
                    <a:extLst>
                      <a:ext uri="{FF2B5EF4-FFF2-40B4-BE49-F238E27FC236}">
                        <a16:creationId xmlns:a16="http://schemas.microsoft.com/office/drawing/2014/main" id="{032274A6-B54E-D2EC-D951-34EAE525E96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47411AAE-9B39-EFB7-0545-FCBAB6E2FE66}"/>
                    </a:ext>
                  </a:extLst>
                </p:cNvPr>
                <p:cNvGrpSpPr/>
                <p:nvPr/>
              </p:nvGrpSpPr>
              <p:grpSpPr>
                <a:xfrm>
                  <a:off x="7389251" y="629357"/>
                  <a:ext cx="475162" cy="514941"/>
                  <a:chOff x="7822443" y="159632"/>
                  <a:chExt cx="475162" cy="514941"/>
                </a:xfrm>
              </p:grpSpPr>
              <p:sp>
                <p:nvSpPr>
                  <p:cNvPr id="82" name="Multiplication Sign 81">
                    <a:extLst>
                      <a:ext uri="{FF2B5EF4-FFF2-40B4-BE49-F238E27FC236}">
                        <a16:creationId xmlns:a16="http://schemas.microsoft.com/office/drawing/2014/main" id="{6C530632-F0B0-5346-C71F-296AD07FD3D9}"/>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ultiplication Sign 82">
                    <a:extLst>
                      <a:ext uri="{FF2B5EF4-FFF2-40B4-BE49-F238E27FC236}">
                        <a16:creationId xmlns:a16="http://schemas.microsoft.com/office/drawing/2014/main" id="{17839759-DD9A-6462-B474-FBF5353493FE}"/>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 name="Multiplication Sign 78">
                <a:extLst>
                  <a:ext uri="{FF2B5EF4-FFF2-40B4-BE49-F238E27FC236}">
                    <a16:creationId xmlns:a16="http://schemas.microsoft.com/office/drawing/2014/main" id="{0F5576A4-6A1F-107B-91CA-4D8FE3D7A6E2}"/>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61E0703C-E02E-265B-A5C2-440A349EE9DF}"/>
                </a:ext>
              </a:extLst>
            </p:cNvPr>
            <p:cNvGrpSpPr/>
            <p:nvPr/>
          </p:nvGrpSpPr>
          <p:grpSpPr>
            <a:xfrm>
              <a:off x="7389250" y="622977"/>
              <a:ext cx="1993942" cy="1215471"/>
              <a:chOff x="7389251" y="153252"/>
              <a:chExt cx="1993942" cy="1215471"/>
            </a:xfrm>
          </p:grpSpPr>
          <p:grpSp>
            <p:nvGrpSpPr>
              <p:cNvPr id="62" name="Group 61">
                <a:extLst>
                  <a:ext uri="{FF2B5EF4-FFF2-40B4-BE49-F238E27FC236}">
                    <a16:creationId xmlns:a16="http://schemas.microsoft.com/office/drawing/2014/main" id="{165AB144-248F-2288-3C08-E0D91492D6FE}"/>
                  </a:ext>
                </a:extLst>
              </p:cNvPr>
              <p:cNvGrpSpPr/>
              <p:nvPr/>
            </p:nvGrpSpPr>
            <p:grpSpPr>
              <a:xfrm>
                <a:off x="7389251" y="384057"/>
                <a:ext cx="908354" cy="984666"/>
                <a:chOff x="7389251" y="159632"/>
                <a:chExt cx="908354" cy="984666"/>
              </a:xfrm>
            </p:grpSpPr>
            <p:grpSp>
              <p:nvGrpSpPr>
                <p:cNvPr id="71" name="Group 70">
                  <a:extLst>
                    <a:ext uri="{FF2B5EF4-FFF2-40B4-BE49-F238E27FC236}">
                      <a16:creationId xmlns:a16="http://schemas.microsoft.com/office/drawing/2014/main" id="{F480A006-E166-BD25-C7A8-043449D087C9}"/>
                    </a:ext>
                  </a:extLst>
                </p:cNvPr>
                <p:cNvGrpSpPr/>
                <p:nvPr/>
              </p:nvGrpSpPr>
              <p:grpSpPr>
                <a:xfrm>
                  <a:off x="7822443" y="159632"/>
                  <a:ext cx="475162" cy="514941"/>
                  <a:chOff x="7822443" y="159632"/>
                  <a:chExt cx="475162" cy="514941"/>
                </a:xfrm>
              </p:grpSpPr>
              <p:sp>
                <p:nvSpPr>
                  <p:cNvPr id="75" name="Multiplication Sign 74">
                    <a:extLst>
                      <a:ext uri="{FF2B5EF4-FFF2-40B4-BE49-F238E27FC236}">
                        <a16:creationId xmlns:a16="http://schemas.microsoft.com/office/drawing/2014/main" id="{36D2F8D5-6BEC-02E8-59F8-76E7C07D2C1F}"/>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ultiplication Sign 75">
                    <a:extLst>
                      <a:ext uri="{FF2B5EF4-FFF2-40B4-BE49-F238E27FC236}">
                        <a16:creationId xmlns:a16="http://schemas.microsoft.com/office/drawing/2014/main" id="{311B9A1D-F387-1DB2-80F8-405D4ABADA78}"/>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026EFF0D-FAF9-17F5-734B-35F1A7F23669}"/>
                    </a:ext>
                  </a:extLst>
                </p:cNvPr>
                <p:cNvGrpSpPr/>
                <p:nvPr/>
              </p:nvGrpSpPr>
              <p:grpSpPr>
                <a:xfrm>
                  <a:off x="7389251" y="629357"/>
                  <a:ext cx="475162" cy="514941"/>
                  <a:chOff x="7822443" y="159632"/>
                  <a:chExt cx="475162" cy="514941"/>
                </a:xfrm>
              </p:grpSpPr>
              <p:sp>
                <p:nvSpPr>
                  <p:cNvPr id="73" name="Multiplication Sign 72">
                    <a:extLst>
                      <a:ext uri="{FF2B5EF4-FFF2-40B4-BE49-F238E27FC236}">
                        <a16:creationId xmlns:a16="http://schemas.microsoft.com/office/drawing/2014/main" id="{EC264678-48C6-3111-FBF4-8A863EA7A5D7}"/>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ultiplication Sign 73">
                    <a:extLst>
                      <a:ext uri="{FF2B5EF4-FFF2-40B4-BE49-F238E27FC236}">
                        <a16:creationId xmlns:a16="http://schemas.microsoft.com/office/drawing/2014/main" id="{90D84A85-59D4-DBB7-F2A3-3B7F559AA75F}"/>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01499C47-CD8B-D40F-2A06-079A4314283D}"/>
                  </a:ext>
                </a:extLst>
              </p:cNvPr>
              <p:cNvGrpSpPr/>
              <p:nvPr/>
            </p:nvGrpSpPr>
            <p:grpSpPr>
              <a:xfrm flipH="1">
                <a:off x="8474839" y="384056"/>
                <a:ext cx="908354" cy="984666"/>
                <a:chOff x="7389251" y="159632"/>
                <a:chExt cx="908354" cy="984666"/>
              </a:xfrm>
            </p:grpSpPr>
            <p:grpSp>
              <p:nvGrpSpPr>
                <p:cNvPr id="65" name="Group 64">
                  <a:extLst>
                    <a:ext uri="{FF2B5EF4-FFF2-40B4-BE49-F238E27FC236}">
                      <a16:creationId xmlns:a16="http://schemas.microsoft.com/office/drawing/2014/main" id="{F3494F64-8A07-6583-B439-4D57C72232FB}"/>
                    </a:ext>
                  </a:extLst>
                </p:cNvPr>
                <p:cNvGrpSpPr/>
                <p:nvPr/>
              </p:nvGrpSpPr>
              <p:grpSpPr>
                <a:xfrm>
                  <a:off x="7822443" y="159632"/>
                  <a:ext cx="475162" cy="514941"/>
                  <a:chOff x="7822443" y="159632"/>
                  <a:chExt cx="475162" cy="514941"/>
                </a:xfrm>
              </p:grpSpPr>
              <p:sp>
                <p:nvSpPr>
                  <p:cNvPr id="69" name="Multiplication Sign 68">
                    <a:extLst>
                      <a:ext uri="{FF2B5EF4-FFF2-40B4-BE49-F238E27FC236}">
                        <a16:creationId xmlns:a16="http://schemas.microsoft.com/office/drawing/2014/main" id="{8B0263A0-DA11-2CB8-00D4-9AB7C2DFB38B}"/>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ultiplication Sign 69">
                    <a:extLst>
                      <a:ext uri="{FF2B5EF4-FFF2-40B4-BE49-F238E27FC236}">
                        <a16:creationId xmlns:a16="http://schemas.microsoft.com/office/drawing/2014/main" id="{2DAF0968-B7B7-29A2-AE26-6138642D3013}"/>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65">
                  <a:extLst>
                    <a:ext uri="{FF2B5EF4-FFF2-40B4-BE49-F238E27FC236}">
                      <a16:creationId xmlns:a16="http://schemas.microsoft.com/office/drawing/2014/main" id="{B9B283E1-5108-5EB2-5BF0-710A4DB0704D}"/>
                    </a:ext>
                  </a:extLst>
                </p:cNvPr>
                <p:cNvGrpSpPr/>
                <p:nvPr/>
              </p:nvGrpSpPr>
              <p:grpSpPr>
                <a:xfrm>
                  <a:off x="7389251" y="629357"/>
                  <a:ext cx="475162" cy="514941"/>
                  <a:chOff x="7822443" y="159632"/>
                  <a:chExt cx="475162" cy="514941"/>
                </a:xfrm>
              </p:grpSpPr>
              <p:sp>
                <p:nvSpPr>
                  <p:cNvPr id="67" name="Multiplication Sign 66">
                    <a:extLst>
                      <a:ext uri="{FF2B5EF4-FFF2-40B4-BE49-F238E27FC236}">
                        <a16:creationId xmlns:a16="http://schemas.microsoft.com/office/drawing/2014/main" id="{F1CFE8CE-1E0B-326A-A217-A33BB2E351B3}"/>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ultiplication Sign 67">
                    <a:extLst>
                      <a:ext uri="{FF2B5EF4-FFF2-40B4-BE49-F238E27FC236}">
                        <a16:creationId xmlns:a16="http://schemas.microsoft.com/office/drawing/2014/main" id="{EEB5BB3F-B662-4D05-F1E0-9D516BE93C77}"/>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4" name="Multiplication Sign 63">
                <a:extLst>
                  <a:ext uri="{FF2B5EF4-FFF2-40B4-BE49-F238E27FC236}">
                    <a16:creationId xmlns:a16="http://schemas.microsoft.com/office/drawing/2014/main" id="{6BC87C5C-D466-3C8B-DD9D-32DC6A8FB9E3}"/>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523D5A4A-2D27-1463-BD1D-831F36EE2106}"/>
                </a:ext>
              </a:extLst>
            </p:cNvPr>
            <p:cNvGrpSpPr/>
            <p:nvPr/>
          </p:nvGrpSpPr>
          <p:grpSpPr>
            <a:xfrm>
              <a:off x="7822442" y="1092704"/>
              <a:ext cx="1127558" cy="758387"/>
              <a:chOff x="7822443" y="153252"/>
              <a:chExt cx="1127558" cy="758387"/>
            </a:xfrm>
          </p:grpSpPr>
          <p:grpSp>
            <p:nvGrpSpPr>
              <p:cNvPr id="53" name="Group 52">
                <a:extLst>
                  <a:ext uri="{FF2B5EF4-FFF2-40B4-BE49-F238E27FC236}">
                    <a16:creationId xmlns:a16="http://schemas.microsoft.com/office/drawing/2014/main" id="{5815E052-7A20-35D5-9A66-EA47BC69B83F}"/>
                  </a:ext>
                </a:extLst>
              </p:cNvPr>
              <p:cNvGrpSpPr/>
              <p:nvPr/>
            </p:nvGrpSpPr>
            <p:grpSpPr>
              <a:xfrm>
                <a:off x="7822443" y="384057"/>
                <a:ext cx="699586" cy="527582"/>
                <a:chOff x="7822443" y="159632"/>
                <a:chExt cx="699586" cy="527582"/>
              </a:xfrm>
            </p:grpSpPr>
            <p:grpSp>
              <p:nvGrpSpPr>
                <p:cNvPr id="58" name="Group 57">
                  <a:extLst>
                    <a:ext uri="{FF2B5EF4-FFF2-40B4-BE49-F238E27FC236}">
                      <a16:creationId xmlns:a16="http://schemas.microsoft.com/office/drawing/2014/main" id="{5AE234E7-C74E-3B68-BBBF-FD26FB3F7C33}"/>
                    </a:ext>
                  </a:extLst>
                </p:cNvPr>
                <p:cNvGrpSpPr/>
                <p:nvPr/>
              </p:nvGrpSpPr>
              <p:grpSpPr>
                <a:xfrm>
                  <a:off x="7822443" y="159632"/>
                  <a:ext cx="475162" cy="514941"/>
                  <a:chOff x="7822443" y="159632"/>
                  <a:chExt cx="475162" cy="514941"/>
                </a:xfrm>
              </p:grpSpPr>
              <p:sp>
                <p:nvSpPr>
                  <p:cNvPr id="60" name="Multiplication Sign 59">
                    <a:extLst>
                      <a:ext uri="{FF2B5EF4-FFF2-40B4-BE49-F238E27FC236}">
                        <a16:creationId xmlns:a16="http://schemas.microsoft.com/office/drawing/2014/main" id="{A12631C0-3CE4-764E-C1AE-9D06EEBDC0AF}"/>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ultiplication Sign 60">
                    <a:extLst>
                      <a:ext uri="{FF2B5EF4-FFF2-40B4-BE49-F238E27FC236}">
                        <a16:creationId xmlns:a16="http://schemas.microsoft.com/office/drawing/2014/main" id="{18A96FCC-9E64-5D7A-CD6B-CBBB6B9555FD}"/>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Multiplication Sign 58">
                  <a:extLst>
                    <a:ext uri="{FF2B5EF4-FFF2-40B4-BE49-F238E27FC236}">
                      <a16:creationId xmlns:a16="http://schemas.microsoft.com/office/drawing/2014/main" id="{F8EC28AD-8FF7-D3FA-6C65-3E30E2236C8B}"/>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5D3B0ECD-390F-0215-BFC8-FAE2117A0789}"/>
                  </a:ext>
                </a:extLst>
              </p:cNvPr>
              <p:cNvGrpSpPr/>
              <p:nvPr/>
            </p:nvGrpSpPr>
            <p:grpSpPr>
              <a:xfrm flipH="1">
                <a:off x="8474839" y="384056"/>
                <a:ext cx="475162" cy="514941"/>
                <a:chOff x="7822443" y="159632"/>
                <a:chExt cx="475162" cy="514941"/>
              </a:xfrm>
            </p:grpSpPr>
            <p:sp>
              <p:nvSpPr>
                <p:cNvPr id="56" name="Multiplication Sign 55">
                  <a:extLst>
                    <a:ext uri="{FF2B5EF4-FFF2-40B4-BE49-F238E27FC236}">
                      <a16:creationId xmlns:a16="http://schemas.microsoft.com/office/drawing/2014/main" id="{C6FD283D-3B43-D00D-DE04-4AA0875710B2}"/>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ultiplication Sign 56">
                  <a:extLst>
                    <a:ext uri="{FF2B5EF4-FFF2-40B4-BE49-F238E27FC236}">
                      <a16:creationId xmlns:a16="http://schemas.microsoft.com/office/drawing/2014/main" id="{1297444B-223B-87AA-5B51-C43FDF364B2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Multiplication Sign 54">
                <a:extLst>
                  <a:ext uri="{FF2B5EF4-FFF2-40B4-BE49-F238E27FC236}">
                    <a16:creationId xmlns:a16="http://schemas.microsoft.com/office/drawing/2014/main" id="{2BDF17F5-D134-38E0-09F0-E31DB3B9D6E9}"/>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 name="Group 91">
            <a:extLst>
              <a:ext uri="{FF2B5EF4-FFF2-40B4-BE49-F238E27FC236}">
                <a16:creationId xmlns:a16="http://schemas.microsoft.com/office/drawing/2014/main" id="{18E6F474-B0C9-089D-FD77-A9CEBCC448C6}"/>
              </a:ext>
            </a:extLst>
          </p:cNvPr>
          <p:cNvGrpSpPr/>
          <p:nvPr/>
        </p:nvGrpSpPr>
        <p:grpSpPr>
          <a:xfrm>
            <a:off x="7765920" y="1791552"/>
            <a:ext cx="4155252" cy="1701303"/>
            <a:chOff x="7394445" y="1791552"/>
            <a:chExt cx="4155252" cy="1701303"/>
          </a:xfrm>
        </p:grpSpPr>
        <p:grpSp>
          <p:nvGrpSpPr>
            <p:cNvPr id="93" name="Group 92">
              <a:extLst>
                <a:ext uri="{FF2B5EF4-FFF2-40B4-BE49-F238E27FC236}">
                  <a16:creationId xmlns:a16="http://schemas.microsoft.com/office/drawing/2014/main" id="{87ECED17-F2C0-9903-4CB6-BFFB9AF5779F}"/>
                </a:ext>
              </a:extLst>
            </p:cNvPr>
            <p:cNvGrpSpPr/>
            <p:nvPr/>
          </p:nvGrpSpPr>
          <p:grpSpPr>
            <a:xfrm flipV="1">
              <a:off x="7394445" y="1795016"/>
              <a:ext cx="1993943" cy="1697839"/>
              <a:chOff x="7389250" y="153252"/>
              <a:chExt cx="1993943" cy="1697839"/>
            </a:xfrm>
          </p:grpSpPr>
          <p:grpSp>
            <p:nvGrpSpPr>
              <p:cNvPr id="137" name="Group 136">
                <a:extLst>
                  <a:ext uri="{FF2B5EF4-FFF2-40B4-BE49-F238E27FC236}">
                    <a16:creationId xmlns:a16="http://schemas.microsoft.com/office/drawing/2014/main" id="{16939008-F55A-0756-844E-3ECF15ABF543}"/>
                  </a:ext>
                </a:extLst>
              </p:cNvPr>
              <p:cNvGrpSpPr/>
              <p:nvPr/>
            </p:nvGrpSpPr>
            <p:grpSpPr>
              <a:xfrm>
                <a:off x="7389251" y="153252"/>
                <a:ext cx="1993942" cy="1215471"/>
                <a:chOff x="7389251" y="153252"/>
                <a:chExt cx="1993942" cy="1215471"/>
              </a:xfrm>
            </p:grpSpPr>
            <p:grpSp>
              <p:nvGrpSpPr>
                <p:cNvPr id="164" name="Group 163">
                  <a:extLst>
                    <a:ext uri="{FF2B5EF4-FFF2-40B4-BE49-F238E27FC236}">
                      <a16:creationId xmlns:a16="http://schemas.microsoft.com/office/drawing/2014/main" id="{C22942F9-65D3-D9B3-5508-E272B5133495}"/>
                    </a:ext>
                  </a:extLst>
                </p:cNvPr>
                <p:cNvGrpSpPr/>
                <p:nvPr/>
              </p:nvGrpSpPr>
              <p:grpSpPr>
                <a:xfrm>
                  <a:off x="7389251" y="384057"/>
                  <a:ext cx="908354" cy="984666"/>
                  <a:chOff x="7389251" y="159632"/>
                  <a:chExt cx="908354" cy="984666"/>
                </a:xfrm>
              </p:grpSpPr>
              <p:grpSp>
                <p:nvGrpSpPr>
                  <p:cNvPr id="173" name="Group 172">
                    <a:extLst>
                      <a:ext uri="{FF2B5EF4-FFF2-40B4-BE49-F238E27FC236}">
                        <a16:creationId xmlns:a16="http://schemas.microsoft.com/office/drawing/2014/main" id="{A51ED410-900B-65AE-85DD-4E274DE836DE}"/>
                      </a:ext>
                    </a:extLst>
                  </p:cNvPr>
                  <p:cNvGrpSpPr/>
                  <p:nvPr/>
                </p:nvGrpSpPr>
                <p:grpSpPr>
                  <a:xfrm>
                    <a:off x="7822443" y="159632"/>
                    <a:ext cx="475162" cy="514941"/>
                    <a:chOff x="7822443" y="159632"/>
                    <a:chExt cx="475162" cy="514941"/>
                  </a:xfrm>
                </p:grpSpPr>
                <p:sp>
                  <p:nvSpPr>
                    <p:cNvPr id="177" name="Multiplication Sign 176">
                      <a:extLst>
                        <a:ext uri="{FF2B5EF4-FFF2-40B4-BE49-F238E27FC236}">
                          <a16:creationId xmlns:a16="http://schemas.microsoft.com/office/drawing/2014/main" id="{5EC7ADFC-5E5E-84BC-E838-3E105400AAA7}"/>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Multiplication Sign 177">
                      <a:extLst>
                        <a:ext uri="{FF2B5EF4-FFF2-40B4-BE49-F238E27FC236}">
                          <a16:creationId xmlns:a16="http://schemas.microsoft.com/office/drawing/2014/main" id="{3F94A00F-45DB-D1AB-E882-4B282CF201B6}"/>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4" name="Group 173">
                    <a:extLst>
                      <a:ext uri="{FF2B5EF4-FFF2-40B4-BE49-F238E27FC236}">
                        <a16:creationId xmlns:a16="http://schemas.microsoft.com/office/drawing/2014/main" id="{579704B4-1F64-1F8B-06A4-8C0727E83BB5}"/>
                      </a:ext>
                    </a:extLst>
                  </p:cNvPr>
                  <p:cNvGrpSpPr/>
                  <p:nvPr/>
                </p:nvGrpSpPr>
                <p:grpSpPr>
                  <a:xfrm>
                    <a:off x="7389251" y="629357"/>
                    <a:ext cx="475162" cy="514941"/>
                    <a:chOff x="7822443" y="159632"/>
                    <a:chExt cx="475162" cy="514941"/>
                  </a:xfrm>
                </p:grpSpPr>
                <p:sp>
                  <p:nvSpPr>
                    <p:cNvPr id="175" name="Multiplication Sign 174">
                      <a:extLst>
                        <a:ext uri="{FF2B5EF4-FFF2-40B4-BE49-F238E27FC236}">
                          <a16:creationId xmlns:a16="http://schemas.microsoft.com/office/drawing/2014/main" id="{9B33D296-A876-51BD-A1F4-74DE1B0EACD6}"/>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Multiplication Sign 175">
                      <a:extLst>
                        <a:ext uri="{FF2B5EF4-FFF2-40B4-BE49-F238E27FC236}">
                          <a16:creationId xmlns:a16="http://schemas.microsoft.com/office/drawing/2014/main" id="{82842E89-E99D-FF2D-0675-B54856808637}"/>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5" name="Group 164">
                  <a:extLst>
                    <a:ext uri="{FF2B5EF4-FFF2-40B4-BE49-F238E27FC236}">
                      <a16:creationId xmlns:a16="http://schemas.microsoft.com/office/drawing/2014/main" id="{B0C2C807-2A4A-5ABF-0B45-CB4BC07B2746}"/>
                    </a:ext>
                  </a:extLst>
                </p:cNvPr>
                <p:cNvGrpSpPr/>
                <p:nvPr/>
              </p:nvGrpSpPr>
              <p:grpSpPr>
                <a:xfrm flipH="1">
                  <a:off x="8474839" y="384056"/>
                  <a:ext cx="908354" cy="984666"/>
                  <a:chOff x="7389251" y="159632"/>
                  <a:chExt cx="908354" cy="984666"/>
                </a:xfrm>
              </p:grpSpPr>
              <p:grpSp>
                <p:nvGrpSpPr>
                  <p:cNvPr id="167" name="Group 166">
                    <a:extLst>
                      <a:ext uri="{FF2B5EF4-FFF2-40B4-BE49-F238E27FC236}">
                        <a16:creationId xmlns:a16="http://schemas.microsoft.com/office/drawing/2014/main" id="{7652343B-BCBE-6C03-48AD-3745071EDC46}"/>
                      </a:ext>
                    </a:extLst>
                  </p:cNvPr>
                  <p:cNvGrpSpPr/>
                  <p:nvPr/>
                </p:nvGrpSpPr>
                <p:grpSpPr>
                  <a:xfrm>
                    <a:off x="7822443" y="159632"/>
                    <a:ext cx="475162" cy="514941"/>
                    <a:chOff x="7822443" y="159632"/>
                    <a:chExt cx="475162" cy="514941"/>
                  </a:xfrm>
                </p:grpSpPr>
                <p:sp>
                  <p:nvSpPr>
                    <p:cNvPr id="171" name="Multiplication Sign 170">
                      <a:extLst>
                        <a:ext uri="{FF2B5EF4-FFF2-40B4-BE49-F238E27FC236}">
                          <a16:creationId xmlns:a16="http://schemas.microsoft.com/office/drawing/2014/main" id="{7C18D837-E076-E7BE-6DF6-90DB1B5FF533}"/>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ultiplication Sign 171">
                      <a:extLst>
                        <a:ext uri="{FF2B5EF4-FFF2-40B4-BE49-F238E27FC236}">
                          <a16:creationId xmlns:a16="http://schemas.microsoft.com/office/drawing/2014/main" id="{4A1A8903-A62A-9D36-E427-DAAE99CF4E9E}"/>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a16="http://schemas.microsoft.com/office/drawing/2014/main" id="{B830A0E9-7CEB-1CE2-0D05-5D9B370A3B6B}"/>
                      </a:ext>
                    </a:extLst>
                  </p:cNvPr>
                  <p:cNvGrpSpPr/>
                  <p:nvPr/>
                </p:nvGrpSpPr>
                <p:grpSpPr>
                  <a:xfrm>
                    <a:off x="7389251" y="629357"/>
                    <a:ext cx="475162" cy="514941"/>
                    <a:chOff x="7822443" y="159632"/>
                    <a:chExt cx="475162" cy="514941"/>
                  </a:xfrm>
                </p:grpSpPr>
                <p:sp>
                  <p:nvSpPr>
                    <p:cNvPr id="169" name="Multiplication Sign 168">
                      <a:extLst>
                        <a:ext uri="{FF2B5EF4-FFF2-40B4-BE49-F238E27FC236}">
                          <a16:creationId xmlns:a16="http://schemas.microsoft.com/office/drawing/2014/main" id="{716DB608-48AE-C7F8-D232-353730945663}"/>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Multiplication Sign 169">
                      <a:extLst>
                        <a:ext uri="{FF2B5EF4-FFF2-40B4-BE49-F238E27FC236}">
                          <a16:creationId xmlns:a16="http://schemas.microsoft.com/office/drawing/2014/main" id="{E0848038-13BF-33F0-0074-E9711DEAECE9}"/>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6" name="Multiplication Sign 165">
                  <a:extLst>
                    <a:ext uri="{FF2B5EF4-FFF2-40B4-BE49-F238E27FC236}">
                      <a16:creationId xmlns:a16="http://schemas.microsoft.com/office/drawing/2014/main" id="{53A5F23E-1794-8ECB-719D-F84545441B32}"/>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 name="Group 137">
                <a:extLst>
                  <a:ext uri="{FF2B5EF4-FFF2-40B4-BE49-F238E27FC236}">
                    <a16:creationId xmlns:a16="http://schemas.microsoft.com/office/drawing/2014/main" id="{D962F662-B954-E06D-8E6A-E9C6DB5B4DF4}"/>
                  </a:ext>
                </a:extLst>
              </p:cNvPr>
              <p:cNvGrpSpPr/>
              <p:nvPr/>
            </p:nvGrpSpPr>
            <p:grpSpPr>
              <a:xfrm>
                <a:off x="7389250" y="622977"/>
                <a:ext cx="1993942" cy="1215471"/>
                <a:chOff x="7389251" y="153252"/>
                <a:chExt cx="1993942" cy="1215471"/>
              </a:xfrm>
            </p:grpSpPr>
            <p:grpSp>
              <p:nvGrpSpPr>
                <p:cNvPr id="149" name="Group 148">
                  <a:extLst>
                    <a:ext uri="{FF2B5EF4-FFF2-40B4-BE49-F238E27FC236}">
                      <a16:creationId xmlns:a16="http://schemas.microsoft.com/office/drawing/2014/main" id="{93735A33-5DFA-779F-7ACF-BD14EFC8E24B}"/>
                    </a:ext>
                  </a:extLst>
                </p:cNvPr>
                <p:cNvGrpSpPr/>
                <p:nvPr/>
              </p:nvGrpSpPr>
              <p:grpSpPr>
                <a:xfrm>
                  <a:off x="7389251" y="384057"/>
                  <a:ext cx="908354" cy="984666"/>
                  <a:chOff x="7389251" y="159632"/>
                  <a:chExt cx="908354" cy="984666"/>
                </a:xfrm>
              </p:grpSpPr>
              <p:grpSp>
                <p:nvGrpSpPr>
                  <p:cNvPr id="158" name="Group 157">
                    <a:extLst>
                      <a:ext uri="{FF2B5EF4-FFF2-40B4-BE49-F238E27FC236}">
                        <a16:creationId xmlns:a16="http://schemas.microsoft.com/office/drawing/2014/main" id="{D38678CB-A6CF-D92E-A592-19CD6EA66A28}"/>
                      </a:ext>
                    </a:extLst>
                  </p:cNvPr>
                  <p:cNvGrpSpPr/>
                  <p:nvPr/>
                </p:nvGrpSpPr>
                <p:grpSpPr>
                  <a:xfrm>
                    <a:off x="7822443" y="159632"/>
                    <a:ext cx="475162" cy="514941"/>
                    <a:chOff x="7822443" y="159632"/>
                    <a:chExt cx="475162" cy="514941"/>
                  </a:xfrm>
                </p:grpSpPr>
                <p:sp>
                  <p:nvSpPr>
                    <p:cNvPr id="162" name="Multiplication Sign 161">
                      <a:extLst>
                        <a:ext uri="{FF2B5EF4-FFF2-40B4-BE49-F238E27FC236}">
                          <a16:creationId xmlns:a16="http://schemas.microsoft.com/office/drawing/2014/main" id="{CEAF4799-E368-5471-69FA-1719259B573B}"/>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Multiplication Sign 162">
                      <a:extLst>
                        <a:ext uri="{FF2B5EF4-FFF2-40B4-BE49-F238E27FC236}">
                          <a16:creationId xmlns:a16="http://schemas.microsoft.com/office/drawing/2014/main" id="{78BD970D-CDCE-632E-7592-2B087394EB9F}"/>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9" name="Group 158">
                    <a:extLst>
                      <a:ext uri="{FF2B5EF4-FFF2-40B4-BE49-F238E27FC236}">
                        <a16:creationId xmlns:a16="http://schemas.microsoft.com/office/drawing/2014/main" id="{4632FFC2-A02C-535C-18EB-BA29089987F3}"/>
                      </a:ext>
                    </a:extLst>
                  </p:cNvPr>
                  <p:cNvGrpSpPr/>
                  <p:nvPr/>
                </p:nvGrpSpPr>
                <p:grpSpPr>
                  <a:xfrm>
                    <a:off x="7389251" y="629357"/>
                    <a:ext cx="475162" cy="514941"/>
                    <a:chOff x="7822443" y="159632"/>
                    <a:chExt cx="475162" cy="514941"/>
                  </a:xfrm>
                </p:grpSpPr>
                <p:sp>
                  <p:nvSpPr>
                    <p:cNvPr id="160" name="Multiplication Sign 159">
                      <a:extLst>
                        <a:ext uri="{FF2B5EF4-FFF2-40B4-BE49-F238E27FC236}">
                          <a16:creationId xmlns:a16="http://schemas.microsoft.com/office/drawing/2014/main" id="{47FDD310-F6A9-C42B-F3C4-F3A5A84B8E00}"/>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Multiplication Sign 160">
                      <a:extLst>
                        <a:ext uri="{FF2B5EF4-FFF2-40B4-BE49-F238E27FC236}">
                          <a16:creationId xmlns:a16="http://schemas.microsoft.com/office/drawing/2014/main" id="{5979249F-0043-5F7E-AB61-427A7EF83CA8}"/>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0" name="Group 149">
                  <a:extLst>
                    <a:ext uri="{FF2B5EF4-FFF2-40B4-BE49-F238E27FC236}">
                      <a16:creationId xmlns:a16="http://schemas.microsoft.com/office/drawing/2014/main" id="{E334B9F9-3477-DB1D-4264-ACDC9AD9C707}"/>
                    </a:ext>
                  </a:extLst>
                </p:cNvPr>
                <p:cNvGrpSpPr/>
                <p:nvPr/>
              </p:nvGrpSpPr>
              <p:grpSpPr>
                <a:xfrm flipH="1">
                  <a:off x="8474839" y="384056"/>
                  <a:ext cx="908354" cy="984666"/>
                  <a:chOff x="7389251" y="159632"/>
                  <a:chExt cx="908354" cy="984666"/>
                </a:xfrm>
              </p:grpSpPr>
              <p:grpSp>
                <p:nvGrpSpPr>
                  <p:cNvPr id="152" name="Group 151">
                    <a:extLst>
                      <a:ext uri="{FF2B5EF4-FFF2-40B4-BE49-F238E27FC236}">
                        <a16:creationId xmlns:a16="http://schemas.microsoft.com/office/drawing/2014/main" id="{50EBABFF-28FF-C3B0-DFF9-5DE895B9C718}"/>
                      </a:ext>
                    </a:extLst>
                  </p:cNvPr>
                  <p:cNvGrpSpPr/>
                  <p:nvPr/>
                </p:nvGrpSpPr>
                <p:grpSpPr>
                  <a:xfrm>
                    <a:off x="7822443" y="159632"/>
                    <a:ext cx="475162" cy="514941"/>
                    <a:chOff x="7822443" y="159632"/>
                    <a:chExt cx="475162" cy="514941"/>
                  </a:xfrm>
                </p:grpSpPr>
                <p:sp>
                  <p:nvSpPr>
                    <p:cNvPr id="156" name="Multiplication Sign 155">
                      <a:extLst>
                        <a:ext uri="{FF2B5EF4-FFF2-40B4-BE49-F238E27FC236}">
                          <a16:creationId xmlns:a16="http://schemas.microsoft.com/office/drawing/2014/main" id="{3D7552F3-75E9-575D-27FF-B95EE6ABE719}"/>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Multiplication Sign 156">
                      <a:extLst>
                        <a:ext uri="{FF2B5EF4-FFF2-40B4-BE49-F238E27FC236}">
                          <a16:creationId xmlns:a16="http://schemas.microsoft.com/office/drawing/2014/main" id="{4EE2A6E3-922F-6683-82A1-66746578A761}"/>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52">
                    <a:extLst>
                      <a:ext uri="{FF2B5EF4-FFF2-40B4-BE49-F238E27FC236}">
                        <a16:creationId xmlns:a16="http://schemas.microsoft.com/office/drawing/2014/main" id="{121F0CAF-FDE8-8332-A6C1-0BA0D9593E3B}"/>
                      </a:ext>
                    </a:extLst>
                  </p:cNvPr>
                  <p:cNvGrpSpPr/>
                  <p:nvPr/>
                </p:nvGrpSpPr>
                <p:grpSpPr>
                  <a:xfrm>
                    <a:off x="7389251" y="629357"/>
                    <a:ext cx="475162" cy="514941"/>
                    <a:chOff x="7822443" y="159632"/>
                    <a:chExt cx="475162" cy="514941"/>
                  </a:xfrm>
                </p:grpSpPr>
                <p:sp>
                  <p:nvSpPr>
                    <p:cNvPr id="154" name="Multiplication Sign 153">
                      <a:extLst>
                        <a:ext uri="{FF2B5EF4-FFF2-40B4-BE49-F238E27FC236}">
                          <a16:creationId xmlns:a16="http://schemas.microsoft.com/office/drawing/2014/main" id="{6CB93312-7DA9-742E-D4BB-57BC8429CECE}"/>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ultiplication Sign 154">
                      <a:extLst>
                        <a:ext uri="{FF2B5EF4-FFF2-40B4-BE49-F238E27FC236}">
                          <a16:creationId xmlns:a16="http://schemas.microsoft.com/office/drawing/2014/main" id="{84B8179C-AA78-6413-7D84-A2249A5C190C}"/>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1" name="Multiplication Sign 150">
                  <a:extLst>
                    <a:ext uri="{FF2B5EF4-FFF2-40B4-BE49-F238E27FC236}">
                      <a16:creationId xmlns:a16="http://schemas.microsoft.com/office/drawing/2014/main" id="{8E7A04B0-CDF3-26A4-300C-D2E63592E227}"/>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id="{5D7DEDFE-A2AB-6360-507C-95C611DC7324}"/>
                  </a:ext>
                </a:extLst>
              </p:cNvPr>
              <p:cNvGrpSpPr/>
              <p:nvPr/>
            </p:nvGrpSpPr>
            <p:grpSpPr>
              <a:xfrm>
                <a:off x="7822442" y="1092704"/>
                <a:ext cx="1127558" cy="758387"/>
                <a:chOff x="7822443" y="153252"/>
                <a:chExt cx="1127558" cy="758387"/>
              </a:xfrm>
            </p:grpSpPr>
            <p:grpSp>
              <p:nvGrpSpPr>
                <p:cNvPr id="140" name="Group 139">
                  <a:extLst>
                    <a:ext uri="{FF2B5EF4-FFF2-40B4-BE49-F238E27FC236}">
                      <a16:creationId xmlns:a16="http://schemas.microsoft.com/office/drawing/2014/main" id="{ED0CEAA1-D656-DC5E-93A2-0B1C4E2C44D2}"/>
                    </a:ext>
                  </a:extLst>
                </p:cNvPr>
                <p:cNvGrpSpPr/>
                <p:nvPr/>
              </p:nvGrpSpPr>
              <p:grpSpPr>
                <a:xfrm>
                  <a:off x="7822443" y="384057"/>
                  <a:ext cx="699586" cy="527582"/>
                  <a:chOff x="7822443" y="159632"/>
                  <a:chExt cx="699586" cy="527582"/>
                </a:xfrm>
              </p:grpSpPr>
              <p:grpSp>
                <p:nvGrpSpPr>
                  <p:cNvPr id="145" name="Group 144">
                    <a:extLst>
                      <a:ext uri="{FF2B5EF4-FFF2-40B4-BE49-F238E27FC236}">
                        <a16:creationId xmlns:a16="http://schemas.microsoft.com/office/drawing/2014/main" id="{EB9D6F84-2552-25EC-A27B-6F367EBD4C79}"/>
                      </a:ext>
                    </a:extLst>
                  </p:cNvPr>
                  <p:cNvGrpSpPr/>
                  <p:nvPr/>
                </p:nvGrpSpPr>
                <p:grpSpPr>
                  <a:xfrm>
                    <a:off x="7822443" y="159632"/>
                    <a:ext cx="475162" cy="514941"/>
                    <a:chOff x="7822443" y="159632"/>
                    <a:chExt cx="475162" cy="514941"/>
                  </a:xfrm>
                </p:grpSpPr>
                <p:sp>
                  <p:nvSpPr>
                    <p:cNvPr id="147" name="Multiplication Sign 146">
                      <a:extLst>
                        <a:ext uri="{FF2B5EF4-FFF2-40B4-BE49-F238E27FC236}">
                          <a16:creationId xmlns:a16="http://schemas.microsoft.com/office/drawing/2014/main" id="{3314C747-CCA2-3295-2205-597BE8A6389A}"/>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Multiplication Sign 147">
                      <a:extLst>
                        <a:ext uri="{FF2B5EF4-FFF2-40B4-BE49-F238E27FC236}">
                          <a16:creationId xmlns:a16="http://schemas.microsoft.com/office/drawing/2014/main" id="{82F6291D-1A20-2E51-FE55-7B1A0C665D73}"/>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Multiplication Sign 145">
                    <a:extLst>
                      <a:ext uri="{FF2B5EF4-FFF2-40B4-BE49-F238E27FC236}">
                        <a16:creationId xmlns:a16="http://schemas.microsoft.com/office/drawing/2014/main" id="{1CB67096-1BFF-1112-A35A-5C0835082BFD}"/>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a:extLst>
                    <a:ext uri="{FF2B5EF4-FFF2-40B4-BE49-F238E27FC236}">
                      <a16:creationId xmlns:a16="http://schemas.microsoft.com/office/drawing/2014/main" id="{214ECFF6-4B1B-07CE-CC9E-BE4E4AC541E7}"/>
                    </a:ext>
                  </a:extLst>
                </p:cNvPr>
                <p:cNvGrpSpPr/>
                <p:nvPr/>
              </p:nvGrpSpPr>
              <p:grpSpPr>
                <a:xfrm flipH="1">
                  <a:off x="8474839" y="384056"/>
                  <a:ext cx="475162" cy="514941"/>
                  <a:chOff x="7822443" y="159632"/>
                  <a:chExt cx="475162" cy="514941"/>
                </a:xfrm>
              </p:grpSpPr>
              <p:sp>
                <p:nvSpPr>
                  <p:cNvPr id="143" name="Multiplication Sign 142">
                    <a:extLst>
                      <a:ext uri="{FF2B5EF4-FFF2-40B4-BE49-F238E27FC236}">
                        <a16:creationId xmlns:a16="http://schemas.microsoft.com/office/drawing/2014/main" id="{B0AFC62F-859E-1C59-E799-229B33079AF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Multiplication Sign 143">
                    <a:extLst>
                      <a:ext uri="{FF2B5EF4-FFF2-40B4-BE49-F238E27FC236}">
                        <a16:creationId xmlns:a16="http://schemas.microsoft.com/office/drawing/2014/main" id="{FEAA006D-1EC1-9B27-F097-C67D536DE243}"/>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2" name="Multiplication Sign 141">
                  <a:extLst>
                    <a:ext uri="{FF2B5EF4-FFF2-40B4-BE49-F238E27FC236}">
                      <a16:creationId xmlns:a16="http://schemas.microsoft.com/office/drawing/2014/main" id="{078E5E89-5433-BDBB-31ED-0020117BDA56}"/>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4" name="Group 93">
              <a:extLst>
                <a:ext uri="{FF2B5EF4-FFF2-40B4-BE49-F238E27FC236}">
                  <a16:creationId xmlns:a16="http://schemas.microsoft.com/office/drawing/2014/main" id="{7DC7F434-39DF-D012-4880-C1FDA6AF0253}"/>
                </a:ext>
              </a:extLst>
            </p:cNvPr>
            <p:cNvGrpSpPr/>
            <p:nvPr/>
          </p:nvGrpSpPr>
          <p:grpSpPr>
            <a:xfrm flipV="1">
              <a:off x="9555754" y="1791552"/>
              <a:ext cx="1993943" cy="1697839"/>
              <a:chOff x="7389250" y="153252"/>
              <a:chExt cx="1993943" cy="1697839"/>
            </a:xfrm>
          </p:grpSpPr>
          <p:grpSp>
            <p:nvGrpSpPr>
              <p:cNvPr id="95" name="Group 94">
                <a:extLst>
                  <a:ext uri="{FF2B5EF4-FFF2-40B4-BE49-F238E27FC236}">
                    <a16:creationId xmlns:a16="http://schemas.microsoft.com/office/drawing/2014/main" id="{0A2A6AAF-599D-8CAB-B66D-95A64D326B2F}"/>
                  </a:ext>
                </a:extLst>
              </p:cNvPr>
              <p:cNvGrpSpPr/>
              <p:nvPr/>
            </p:nvGrpSpPr>
            <p:grpSpPr>
              <a:xfrm>
                <a:off x="7389251" y="153252"/>
                <a:ext cx="1993942" cy="1215471"/>
                <a:chOff x="7389251" y="153252"/>
                <a:chExt cx="1993942" cy="1215471"/>
              </a:xfrm>
            </p:grpSpPr>
            <p:grpSp>
              <p:nvGrpSpPr>
                <p:cNvPr id="122" name="Group 121">
                  <a:extLst>
                    <a:ext uri="{FF2B5EF4-FFF2-40B4-BE49-F238E27FC236}">
                      <a16:creationId xmlns:a16="http://schemas.microsoft.com/office/drawing/2014/main" id="{E06BCCE0-FBEB-189C-7CE5-8EC5E4832083}"/>
                    </a:ext>
                  </a:extLst>
                </p:cNvPr>
                <p:cNvGrpSpPr/>
                <p:nvPr/>
              </p:nvGrpSpPr>
              <p:grpSpPr>
                <a:xfrm>
                  <a:off x="7389251" y="384057"/>
                  <a:ext cx="908354" cy="984666"/>
                  <a:chOff x="7389251" y="159632"/>
                  <a:chExt cx="908354" cy="984666"/>
                </a:xfrm>
              </p:grpSpPr>
              <p:grpSp>
                <p:nvGrpSpPr>
                  <p:cNvPr id="131" name="Group 130">
                    <a:extLst>
                      <a:ext uri="{FF2B5EF4-FFF2-40B4-BE49-F238E27FC236}">
                        <a16:creationId xmlns:a16="http://schemas.microsoft.com/office/drawing/2014/main" id="{76883409-0D8D-2A46-E3D5-5182C8501CD0}"/>
                      </a:ext>
                    </a:extLst>
                  </p:cNvPr>
                  <p:cNvGrpSpPr/>
                  <p:nvPr/>
                </p:nvGrpSpPr>
                <p:grpSpPr>
                  <a:xfrm>
                    <a:off x="7822443" y="159632"/>
                    <a:ext cx="475162" cy="514941"/>
                    <a:chOff x="7822443" y="159632"/>
                    <a:chExt cx="475162" cy="514941"/>
                  </a:xfrm>
                </p:grpSpPr>
                <p:sp>
                  <p:nvSpPr>
                    <p:cNvPr id="135" name="Multiplication Sign 134">
                      <a:extLst>
                        <a:ext uri="{FF2B5EF4-FFF2-40B4-BE49-F238E27FC236}">
                          <a16:creationId xmlns:a16="http://schemas.microsoft.com/office/drawing/2014/main" id="{70E16550-7453-25EB-A6CE-62ECAD4276D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ultiplication Sign 135">
                      <a:extLst>
                        <a:ext uri="{FF2B5EF4-FFF2-40B4-BE49-F238E27FC236}">
                          <a16:creationId xmlns:a16="http://schemas.microsoft.com/office/drawing/2014/main" id="{D53070FF-BA50-DBD9-0596-DCD7775E9A12}"/>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id="{75DFADEC-F93F-A220-9E9B-D6A0A525ED1D}"/>
                      </a:ext>
                    </a:extLst>
                  </p:cNvPr>
                  <p:cNvGrpSpPr/>
                  <p:nvPr/>
                </p:nvGrpSpPr>
                <p:grpSpPr>
                  <a:xfrm>
                    <a:off x="7389251" y="629357"/>
                    <a:ext cx="475162" cy="514941"/>
                    <a:chOff x="7822443" y="159632"/>
                    <a:chExt cx="475162" cy="514941"/>
                  </a:xfrm>
                </p:grpSpPr>
                <p:sp>
                  <p:nvSpPr>
                    <p:cNvPr id="133" name="Multiplication Sign 132">
                      <a:extLst>
                        <a:ext uri="{FF2B5EF4-FFF2-40B4-BE49-F238E27FC236}">
                          <a16:creationId xmlns:a16="http://schemas.microsoft.com/office/drawing/2014/main" id="{0C58564D-BC1A-7904-E6A6-0C22EB83B1DA}"/>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ultiplication Sign 133">
                      <a:extLst>
                        <a:ext uri="{FF2B5EF4-FFF2-40B4-BE49-F238E27FC236}">
                          <a16:creationId xmlns:a16="http://schemas.microsoft.com/office/drawing/2014/main" id="{CEE8C813-10AD-9762-1991-C208B9245886}"/>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3" name="Group 122">
                  <a:extLst>
                    <a:ext uri="{FF2B5EF4-FFF2-40B4-BE49-F238E27FC236}">
                      <a16:creationId xmlns:a16="http://schemas.microsoft.com/office/drawing/2014/main" id="{65BDED3A-9CFD-DD4F-754B-E6A130233C2E}"/>
                    </a:ext>
                  </a:extLst>
                </p:cNvPr>
                <p:cNvGrpSpPr/>
                <p:nvPr/>
              </p:nvGrpSpPr>
              <p:grpSpPr>
                <a:xfrm flipH="1">
                  <a:off x="8474839" y="384056"/>
                  <a:ext cx="908354" cy="984666"/>
                  <a:chOff x="7389251" y="159632"/>
                  <a:chExt cx="908354" cy="984666"/>
                </a:xfrm>
              </p:grpSpPr>
              <p:grpSp>
                <p:nvGrpSpPr>
                  <p:cNvPr id="125" name="Group 124">
                    <a:extLst>
                      <a:ext uri="{FF2B5EF4-FFF2-40B4-BE49-F238E27FC236}">
                        <a16:creationId xmlns:a16="http://schemas.microsoft.com/office/drawing/2014/main" id="{886E5223-F65F-90AE-0EDB-542D346DE827}"/>
                      </a:ext>
                    </a:extLst>
                  </p:cNvPr>
                  <p:cNvGrpSpPr/>
                  <p:nvPr/>
                </p:nvGrpSpPr>
                <p:grpSpPr>
                  <a:xfrm>
                    <a:off x="7822443" y="159632"/>
                    <a:ext cx="475162" cy="514941"/>
                    <a:chOff x="7822443" y="159632"/>
                    <a:chExt cx="475162" cy="514941"/>
                  </a:xfrm>
                </p:grpSpPr>
                <p:sp>
                  <p:nvSpPr>
                    <p:cNvPr id="129" name="Multiplication Sign 128">
                      <a:extLst>
                        <a:ext uri="{FF2B5EF4-FFF2-40B4-BE49-F238E27FC236}">
                          <a16:creationId xmlns:a16="http://schemas.microsoft.com/office/drawing/2014/main" id="{E9874608-33EE-19C6-4BAA-778D1DC5D2A1}"/>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ultiplication Sign 129">
                      <a:extLst>
                        <a:ext uri="{FF2B5EF4-FFF2-40B4-BE49-F238E27FC236}">
                          <a16:creationId xmlns:a16="http://schemas.microsoft.com/office/drawing/2014/main" id="{EAAE75E9-6BE2-FF53-5B28-F79EA60860CB}"/>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a:extLst>
                      <a:ext uri="{FF2B5EF4-FFF2-40B4-BE49-F238E27FC236}">
                        <a16:creationId xmlns:a16="http://schemas.microsoft.com/office/drawing/2014/main" id="{245FAD86-053B-3133-67A3-F3F3B9698FA1}"/>
                      </a:ext>
                    </a:extLst>
                  </p:cNvPr>
                  <p:cNvGrpSpPr/>
                  <p:nvPr/>
                </p:nvGrpSpPr>
                <p:grpSpPr>
                  <a:xfrm>
                    <a:off x="7389251" y="629357"/>
                    <a:ext cx="475162" cy="514941"/>
                    <a:chOff x="7822443" y="159632"/>
                    <a:chExt cx="475162" cy="514941"/>
                  </a:xfrm>
                </p:grpSpPr>
                <p:sp>
                  <p:nvSpPr>
                    <p:cNvPr id="127" name="Multiplication Sign 126">
                      <a:extLst>
                        <a:ext uri="{FF2B5EF4-FFF2-40B4-BE49-F238E27FC236}">
                          <a16:creationId xmlns:a16="http://schemas.microsoft.com/office/drawing/2014/main" id="{E6285607-4681-56AD-7A2A-4F267F150F29}"/>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ultiplication Sign 127">
                      <a:extLst>
                        <a:ext uri="{FF2B5EF4-FFF2-40B4-BE49-F238E27FC236}">
                          <a16:creationId xmlns:a16="http://schemas.microsoft.com/office/drawing/2014/main" id="{EBE32FB5-1578-C613-B100-2FE1FB07CA7C}"/>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4" name="Multiplication Sign 123">
                  <a:extLst>
                    <a:ext uri="{FF2B5EF4-FFF2-40B4-BE49-F238E27FC236}">
                      <a16:creationId xmlns:a16="http://schemas.microsoft.com/office/drawing/2014/main" id="{B14D468D-FEAB-A6F2-C6F3-0AD03EF2944E}"/>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6" name="Group 95">
                <a:extLst>
                  <a:ext uri="{FF2B5EF4-FFF2-40B4-BE49-F238E27FC236}">
                    <a16:creationId xmlns:a16="http://schemas.microsoft.com/office/drawing/2014/main" id="{B8BE1836-1BDE-FD40-F151-A251E866DAA3}"/>
                  </a:ext>
                </a:extLst>
              </p:cNvPr>
              <p:cNvGrpSpPr/>
              <p:nvPr/>
            </p:nvGrpSpPr>
            <p:grpSpPr>
              <a:xfrm>
                <a:off x="7389250" y="622977"/>
                <a:ext cx="1993942" cy="1215471"/>
                <a:chOff x="7389251" y="153252"/>
                <a:chExt cx="1993942" cy="1215471"/>
              </a:xfrm>
            </p:grpSpPr>
            <p:grpSp>
              <p:nvGrpSpPr>
                <p:cNvPr id="107" name="Group 106">
                  <a:extLst>
                    <a:ext uri="{FF2B5EF4-FFF2-40B4-BE49-F238E27FC236}">
                      <a16:creationId xmlns:a16="http://schemas.microsoft.com/office/drawing/2014/main" id="{9039DF49-D531-9E26-4D58-0740CE549053}"/>
                    </a:ext>
                  </a:extLst>
                </p:cNvPr>
                <p:cNvGrpSpPr/>
                <p:nvPr/>
              </p:nvGrpSpPr>
              <p:grpSpPr>
                <a:xfrm>
                  <a:off x="7389251" y="384057"/>
                  <a:ext cx="908354" cy="984666"/>
                  <a:chOff x="7389251" y="159632"/>
                  <a:chExt cx="908354" cy="984666"/>
                </a:xfrm>
              </p:grpSpPr>
              <p:grpSp>
                <p:nvGrpSpPr>
                  <p:cNvPr id="116" name="Group 115">
                    <a:extLst>
                      <a:ext uri="{FF2B5EF4-FFF2-40B4-BE49-F238E27FC236}">
                        <a16:creationId xmlns:a16="http://schemas.microsoft.com/office/drawing/2014/main" id="{1DF34368-D144-0ADE-CC73-5BBFBC713D05}"/>
                      </a:ext>
                    </a:extLst>
                  </p:cNvPr>
                  <p:cNvGrpSpPr/>
                  <p:nvPr/>
                </p:nvGrpSpPr>
                <p:grpSpPr>
                  <a:xfrm>
                    <a:off x="7822443" y="159632"/>
                    <a:ext cx="475162" cy="514941"/>
                    <a:chOff x="7822443" y="159632"/>
                    <a:chExt cx="475162" cy="514941"/>
                  </a:xfrm>
                </p:grpSpPr>
                <p:sp>
                  <p:nvSpPr>
                    <p:cNvPr id="120" name="Multiplication Sign 119">
                      <a:extLst>
                        <a:ext uri="{FF2B5EF4-FFF2-40B4-BE49-F238E27FC236}">
                          <a16:creationId xmlns:a16="http://schemas.microsoft.com/office/drawing/2014/main" id="{2863163E-5D61-77DE-6B54-75CDE8A201DE}"/>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ultiplication Sign 120">
                      <a:extLst>
                        <a:ext uri="{FF2B5EF4-FFF2-40B4-BE49-F238E27FC236}">
                          <a16:creationId xmlns:a16="http://schemas.microsoft.com/office/drawing/2014/main" id="{96D54C88-688F-81A4-F336-77A7372E7E2F}"/>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a16="http://schemas.microsoft.com/office/drawing/2014/main" id="{0B0886A4-63E6-054D-88DB-1586950230D3}"/>
                      </a:ext>
                    </a:extLst>
                  </p:cNvPr>
                  <p:cNvGrpSpPr/>
                  <p:nvPr/>
                </p:nvGrpSpPr>
                <p:grpSpPr>
                  <a:xfrm>
                    <a:off x="7389251" y="629357"/>
                    <a:ext cx="475162" cy="514941"/>
                    <a:chOff x="7822443" y="159632"/>
                    <a:chExt cx="475162" cy="514941"/>
                  </a:xfrm>
                </p:grpSpPr>
                <p:sp>
                  <p:nvSpPr>
                    <p:cNvPr id="118" name="Multiplication Sign 117">
                      <a:extLst>
                        <a:ext uri="{FF2B5EF4-FFF2-40B4-BE49-F238E27FC236}">
                          <a16:creationId xmlns:a16="http://schemas.microsoft.com/office/drawing/2014/main" id="{4D503914-5480-3375-5B16-9EF668D0E400}"/>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Multiplication Sign 118">
                      <a:extLst>
                        <a:ext uri="{FF2B5EF4-FFF2-40B4-BE49-F238E27FC236}">
                          <a16:creationId xmlns:a16="http://schemas.microsoft.com/office/drawing/2014/main" id="{710A468C-3D30-6CD7-C4A8-F76B487C0E63}"/>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4BC453CD-E693-5D1A-7F5C-E7B5C80B15B1}"/>
                    </a:ext>
                  </a:extLst>
                </p:cNvPr>
                <p:cNvGrpSpPr/>
                <p:nvPr/>
              </p:nvGrpSpPr>
              <p:grpSpPr>
                <a:xfrm flipH="1">
                  <a:off x="8474839" y="384056"/>
                  <a:ext cx="908354" cy="984666"/>
                  <a:chOff x="7389251" y="159632"/>
                  <a:chExt cx="908354" cy="984666"/>
                </a:xfrm>
              </p:grpSpPr>
              <p:grpSp>
                <p:nvGrpSpPr>
                  <p:cNvPr id="110" name="Group 109">
                    <a:extLst>
                      <a:ext uri="{FF2B5EF4-FFF2-40B4-BE49-F238E27FC236}">
                        <a16:creationId xmlns:a16="http://schemas.microsoft.com/office/drawing/2014/main" id="{958E3CBB-892C-A579-870C-61A2A1363EA2}"/>
                      </a:ext>
                    </a:extLst>
                  </p:cNvPr>
                  <p:cNvGrpSpPr/>
                  <p:nvPr/>
                </p:nvGrpSpPr>
                <p:grpSpPr>
                  <a:xfrm>
                    <a:off x="7822443" y="159632"/>
                    <a:ext cx="475162" cy="514941"/>
                    <a:chOff x="7822443" y="159632"/>
                    <a:chExt cx="475162" cy="514941"/>
                  </a:xfrm>
                </p:grpSpPr>
                <p:sp>
                  <p:nvSpPr>
                    <p:cNvPr id="114" name="Multiplication Sign 113">
                      <a:extLst>
                        <a:ext uri="{FF2B5EF4-FFF2-40B4-BE49-F238E27FC236}">
                          <a16:creationId xmlns:a16="http://schemas.microsoft.com/office/drawing/2014/main" id="{2585C357-3092-6995-32B1-7CA6ED80B248}"/>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ultiplication Sign 114">
                      <a:extLst>
                        <a:ext uri="{FF2B5EF4-FFF2-40B4-BE49-F238E27FC236}">
                          <a16:creationId xmlns:a16="http://schemas.microsoft.com/office/drawing/2014/main" id="{955733F4-C669-4D26-2283-69C57071CD0D}"/>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110">
                    <a:extLst>
                      <a:ext uri="{FF2B5EF4-FFF2-40B4-BE49-F238E27FC236}">
                        <a16:creationId xmlns:a16="http://schemas.microsoft.com/office/drawing/2014/main" id="{8C17B7FD-6B92-40BA-131C-84EE664F75C5}"/>
                      </a:ext>
                    </a:extLst>
                  </p:cNvPr>
                  <p:cNvGrpSpPr/>
                  <p:nvPr/>
                </p:nvGrpSpPr>
                <p:grpSpPr>
                  <a:xfrm>
                    <a:off x="7389251" y="629357"/>
                    <a:ext cx="475162" cy="514941"/>
                    <a:chOff x="7822443" y="159632"/>
                    <a:chExt cx="475162" cy="514941"/>
                  </a:xfrm>
                </p:grpSpPr>
                <p:sp>
                  <p:nvSpPr>
                    <p:cNvPr id="112" name="Multiplication Sign 111">
                      <a:extLst>
                        <a:ext uri="{FF2B5EF4-FFF2-40B4-BE49-F238E27FC236}">
                          <a16:creationId xmlns:a16="http://schemas.microsoft.com/office/drawing/2014/main" id="{A035F71B-AB01-4AB3-B05D-9E0F70C8EAF3}"/>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Multiplication Sign 112">
                      <a:extLst>
                        <a:ext uri="{FF2B5EF4-FFF2-40B4-BE49-F238E27FC236}">
                          <a16:creationId xmlns:a16="http://schemas.microsoft.com/office/drawing/2014/main" id="{E972F175-D4F8-D0B6-6ED5-04B797BAC434}"/>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9" name="Multiplication Sign 108">
                  <a:extLst>
                    <a:ext uri="{FF2B5EF4-FFF2-40B4-BE49-F238E27FC236}">
                      <a16:creationId xmlns:a16="http://schemas.microsoft.com/office/drawing/2014/main" id="{3D6E22DD-802B-D641-57E8-376684816E8F}"/>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E501CB27-8E77-B9DF-3675-25F431B29B97}"/>
                  </a:ext>
                </a:extLst>
              </p:cNvPr>
              <p:cNvGrpSpPr/>
              <p:nvPr/>
            </p:nvGrpSpPr>
            <p:grpSpPr>
              <a:xfrm>
                <a:off x="7822442" y="1092704"/>
                <a:ext cx="1127558" cy="758387"/>
                <a:chOff x="7822443" y="153252"/>
                <a:chExt cx="1127558" cy="758387"/>
              </a:xfrm>
            </p:grpSpPr>
            <p:grpSp>
              <p:nvGrpSpPr>
                <p:cNvPr id="98" name="Group 97">
                  <a:extLst>
                    <a:ext uri="{FF2B5EF4-FFF2-40B4-BE49-F238E27FC236}">
                      <a16:creationId xmlns:a16="http://schemas.microsoft.com/office/drawing/2014/main" id="{1B463090-8F58-F469-C90D-624052EDC5BE}"/>
                    </a:ext>
                  </a:extLst>
                </p:cNvPr>
                <p:cNvGrpSpPr/>
                <p:nvPr/>
              </p:nvGrpSpPr>
              <p:grpSpPr>
                <a:xfrm>
                  <a:off x="7822443" y="384057"/>
                  <a:ext cx="699586" cy="527582"/>
                  <a:chOff x="7822443" y="159632"/>
                  <a:chExt cx="699586" cy="527582"/>
                </a:xfrm>
              </p:grpSpPr>
              <p:grpSp>
                <p:nvGrpSpPr>
                  <p:cNvPr id="103" name="Group 102">
                    <a:extLst>
                      <a:ext uri="{FF2B5EF4-FFF2-40B4-BE49-F238E27FC236}">
                        <a16:creationId xmlns:a16="http://schemas.microsoft.com/office/drawing/2014/main" id="{F2D45082-FD5C-CEC7-D844-D06D9B6AC64A}"/>
                      </a:ext>
                    </a:extLst>
                  </p:cNvPr>
                  <p:cNvGrpSpPr/>
                  <p:nvPr/>
                </p:nvGrpSpPr>
                <p:grpSpPr>
                  <a:xfrm>
                    <a:off x="7822443" y="159632"/>
                    <a:ext cx="475162" cy="514941"/>
                    <a:chOff x="7822443" y="159632"/>
                    <a:chExt cx="475162" cy="514941"/>
                  </a:xfrm>
                </p:grpSpPr>
                <p:sp>
                  <p:nvSpPr>
                    <p:cNvPr id="105" name="Multiplication Sign 104">
                      <a:extLst>
                        <a:ext uri="{FF2B5EF4-FFF2-40B4-BE49-F238E27FC236}">
                          <a16:creationId xmlns:a16="http://schemas.microsoft.com/office/drawing/2014/main" id="{11933EF0-834E-FC9D-1BAE-6477638E462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ultiplication Sign 105">
                      <a:extLst>
                        <a:ext uri="{FF2B5EF4-FFF2-40B4-BE49-F238E27FC236}">
                          <a16:creationId xmlns:a16="http://schemas.microsoft.com/office/drawing/2014/main" id="{2DD39D95-2283-8B79-4454-15C66B26C313}"/>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Multiplication Sign 103">
                    <a:extLst>
                      <a:ext uri="{FF2B5EF4-FFF2-40B4-BE49-F238E27FC236}">
                        <a16:creationId xmlns:a16="http://schemas.microsoft.com/office/drawing/2014/main" id="{9A4C2B08-ED17-350B-BF2C-2EDB55FFFE38}"/>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CE921D21-BC67-2CDA-6BEC-FCBB00A12C6A}"/>
                    </a:ext>
                  </a:extLst>
                </p:cNvPr>
                <p:cNvGrpSpPr/>
                <p:nvPr/>
              </p:nvGrpSpPr>
              <p:grpSpPr>
                <a:xfrm flipH="1">
                  <a:off x="8474839" y="384056"/>
                  <a:ext cx="475162" cy="514941"/>
                  <a:chOff x="7822443" y="159632"/>
                  <a:chExt cx="475162" cy="514941"/>
                </a:xfrm>
              </p:grpSpPr>
              <p:sp>
                <p:nvSpPr>
                  <p:cNvPr id="101" name="Multiplication Sign 100">
                    <a:extLst>
                      <a:ext uri="{FF2B5EF4-FFF2-40B4-BE49-F238E27FC236}">
                        <a16:creationId xmlns:a16="http://schemas.microsoft.com/office/drawing/2014/main" id="{743E021C-6B16-351B-C0CA-7598C85AD300}"/>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ultiplication Sign 101">
                    <a:extLst>
                      <a:ext uri="{FF2B5EF4-FFF2-40B4-BE49-F238E27FC236}">
                        <a16:creationId xmlns:a16="http://schemas.microsoft.com/office/drawing/2014/main" id="{C4336D43-B0FF-06ED-F32B-F6F906FD0C28}"/>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0" name="Multiplication Sign 99">
                  <a:extLst>
                    <a:ext uri="{FF2B5EF4-FFF2-40B4-BE49-F238E27FC236}">
                      <a16:creationId xmlns:a16="http://schemas.microsoft.com/office/drawing/2014/main" id="{CFE8D536-FE78-3A87-5799-6FF63BB9846A}"/>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9" name="Group 178">
            <a:extLst>
              <a:ext uri="{FF2B5EF4-FFF2-40B4-BE49-F238E27FC236}">
                <a16:creationId xmlns:a16="http://schemas.microsoft.com/office/drawing/2014/main" id="{808BF98A-229A-0A87-7DA3-95BE7C6236CC}"/>
              </a:ext>
            </a:extLst>
          </p:cNvPr>
          <p:cNvGrpSpPr/>
          <p:nvPr/>
        </p:nvGrpSpPr>
        <p:grpSpPr>
          <a:xfrm>
            <a:off x="7762457" y="3440241"/>
            <a:ext cx="4153519" cy="3330946"/>
            <a:chOff x="7390982" y="3440241"/>
            <a:chExt cx="4153519" cy="3330946"/>
          </a:xfrm>
        </p:grpSpPr>
        <p:grpSp>
          <p:nvGrpSpPr>
            <p:cNvPr id="180" name="Group 179">
              <a:extLst>
                <a:ext uri="{FF2B5EF4-FFF2-40B4-BE49-F238E27FC236}">
                  <a16:creationId xmlns:a16="http://schemas.microsoft.com/office/drawing/2014/main" id="{49DB95EA-7E44-4DE0-412A-3377CA5D2980}"/>
                </a:ext>
              </a:extLst>
            </p:cNvPr>
            <p:cNvGrpSpPr/>
            <p:nvPr/>
          </p:nvGrpSpPr>
          <p:grpSpPr>
            <a:xfrm>
              <a:off x="7390982" y="3440242"/>
              <a:ext cx="1997406" cy="3330945"/>
              <a:chOff x="7390982" y="3440242"/>
              <a:chExt cx="1997406" cy="3330945"/>
            </a:xfrm>
          </p:grpSpPr>
          <p:grpSp>
            <p:nvGrpSpPr>
              <p:cNvPr id="268" name="Group 267">
                <a:extLst>
                  <a:ext uri="{FF2B5EF4-FFF2-40B4-BE49-F238E27FC236}">
                    <a16:creationId xmlns:a16="http://schemas.microsoft.com/office/drawing/2014/main" id="{49C919DC-8491-AEF2-D78A-655B882E983F}"/>
                  </a:ext>
                </a:extLst>
              </p:cNvPr>
              <p:cNvGrpSpPr/>
              <p:nvPr/>
            </p:nvGrpSpPr>
            <p:grpSpPr>
              <a:xfrm>
                <a:off x="7394445" y="3440242"/>
                <a:ext cx="1993943" cy="1697839"/>
                <a:chOff x="7389250" y="153252"/>
                <a:chExt cx="1993943" cy="1697839"/>
              </a:xfrm>
            </p:grpSpPr>
            <p:grpSp>
              <p:nvGrpSpPr>
                <p:cNvPr id="312" name="Group 311">
                  <a:extLst>
                    <a:ext uri="{FF2B5EF4-FFF2-40B4-BE49-F238E27FC236}">
                      <a16:creationId xmlns:a16="http://schemas.microsoft.com/office/drawing/2014/main" id="{926283E2-A9DC-4F43-AD86-A61B8DE13883}"/>
                    </a:ext>
                  </a:extLst>
                </p:cNvPr>
                <p:cNvGrpSpPr/>
                <p:nvPr/>
              </p:nvGrpSpPr>
              <p:grpSpPr>
                <a:xfrm>
                  <a:off x="7389251" y="153252"/>
                  <a:ext cx="1993942" cy="1215471"/>
                  <a:chOff x="7389251" y="153252"/>
                  <a:chExt cx="1993942" cy="1215471"/>
                </a:xfrm>
              </p:grpSpPr>
              <p:grpSp>
                <p:nvGrpSpPr>
                  <p:cNvPr id="339" name="Group 338">
                    <a:extLst>
                      <a:ext uri="{FF2B5EF4-FFF2-40B4-BE49-F238E27FC236}">
                        <a16:creationId xmlns:a16="http://schemas.microsoft.com/office/drawing/2014/main" id="{6504D7EF-8CFA-3080-A82C-E799D35B230D}"/>
                      </a:ext>
                    </a:extLst>
                  </p:cNvPr>
                  <p:cNvGrpSpPr/>
                  <p:nvPr/>
                </p:nvGrpSpPr>
                <p:grpSpPr>
                  <a:xfrm>
                    <a:off x="7389251" y="384057"/>
                    <a:ext cx="908354" cy="984666"/>
                    <a:chOff x="7389251" y="159632"/>
                    <a:chExt cx="908354" cy="984666"/>
                  </a:xfrm>
                </p:grpSpPr>
                <p:grpSp>
                  <p:nvGrpSpPr>
                    <p:cNvPr id="348" name="Group 347">
                      <a:extLst>
                        <a:ext uri="{FF2B5EF4-FFF2-40B4-BE49-F238E27FC236}">
                          <a16:creationId xmlns:a16="http://schemas.microsoft.com/office/drawing/2014/main" id="{8C2EBE75-4CCB-3766-22A7-30845AD2F682}"/>
                        </a:ext>
                      </a:extLst>
                    </p:cNvPr>
                    <p:cNvGrpSpPr/>
                    <p:nvPr/>
                  </p:nvGrpSpPr>
                  <p:grpSpPr>
                    <a:xfrm>
                      <a:off x="7822443" y="159632"/>
                      <a:ext cx="475162" cy="514941"/>
                      <a:chOff x="7822443" y="159632"/>
                      <a:chExt cx="475162" cy="514941"/>
                    </a:xfrm>
                  </p:grpSpPr>
                  <p:sp>
                    <p:nvSpPr>
                      <p:cNvPr id="352" name="Multiplication Sign 351">
                        <a:extLst>
                          <a:ext uri="{FF2B5EF4-FFF2-40B4-BE49-F238E27FC236}">
                            <a16:creationId xmlns:a16="http://schemas.microsoft.com/office/drawing/2014/main" id="{D5BCABF5-75E3-59DC-B6D5-29BCDED82184}"/>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Multiplication Sign 352">
                        <a:extLst>
                          <a:ext uri="{FF2B5EF4-FFF2-40B4-BE49-F238E27FC236}">
                            <a16:creationId xmlns:a16="http://schemas.microsoft.com/office/drawing/2014/main" id="{1606A909-4A13-B187-9D1E-EAD8EF060A79}"/>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9" name="Group 348">
                      <a:extLst>
                        <a:ext uri="{FF2B5EF4-FFF2-40B4-BE49-F238E27FC236}">
                          <a16:creationId xmlns:a16="http://schemas.microsoft.com/office/drawing/2014/main" id="{00EEE0FE-725A-CE3F-37F6-3A06A48C625D}"/>
                        </a:ext>
                      </a:extLst>
                    </p:cNvPr>
                    <p:cNvGrpSpPr/>
                    <p:nvPr/>
                  </p:nvGrpSpPr>
                  <p:grpSpPr>
                    <a:xfrm>
                      <a:off x="7389251" y="629357"/>
                      <a:ext cx="475162" cy="514941"/>
                      <a:chOff x="7822443" y="159632"/>
                      <a:chExt cx="475162" cy="514941"/>
                    </a:xfrm>
                  </p:grpSpPr>
                  <p:sp>
                    <p:nvSpPr>
                      <p:cNvPr id="350" name="Multiplication Sign 349">
                        <a:extLst>
                          <a:ext uri="{FF2B5EF4-FFF2-40B4-BE49-F238E27FC236}">
                            <a16:creationId xmlns:a16="http://schemas.microsoft.com/office/drawing/2014/main" id="{BA7F02C5-A897-047E-E86B-758F551D8EF5}"/>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Multiplication Sign 350">
                        <a:extLst>
                          <a:ext uri="{FF2B5EF4-FFF2-40B4-BE49-F238E27FC236}">
                            <a16:creationId xmlns:a16="http://schemas.microsoft.com/office/drawing/2014/main" id="{81C811B8-F8AE-B6B4-6DF7-E40FF952CB2E}"/>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0" name="Group 339">
                    <a:extLst>
                      <a:ext uri="{FF2B5EF4-FFF2-40B4-BE49-F238E27FC236}">
                        <a16:creationId xmlns:a16="http://schemas.microsoft.com/office/drawing/2014/main" id="{00189F3B-A79E-E2D3-3C90-820AD147D747}"/>
                      </a:ext>
                    </a:extLst>
                  </p:cNvPr>
                  <p:cNvGrpSpPr/>
                  <p:nvPr/>
                </p:nvGrpSpPr>
                <p:grpSpPr>
                  <a:xfrm flipH="1">
                    <a:off x="8474839" y="384056"/>
                    <a:ext cx="908354" cy="984666"/>
                    <a:chOff x="7389251" y="159632"/>
                    <a:chExt cx="908354" cy="984666"/>
                  </a:xfrm>
                </p:grpSpPr>
                <p:grpSp>
                  <p:nvGrpSpPr>
                    <p:cNvPr id="342" name="Group 341">
                      <a:extLst>
                        <a:ext uri="{FF2B5EF4-FFF2-40B4-BE49-F238E27FC236}">
                          <a16:creationId xmlns:a16="http://schemas.microsoft.com/office/drawing/2014/main" id="{8164EDE0-4AC2-E68F-125F-9C3DF175A41B}"/>
                        </a:ext>
                      </a:extLst>
                    </p:cNvPr>
                    <p:cNvGrpSpPr/>
                    <p:nvPr/>
                  </p:nvGrpSpPr>
                  <p:grpSpPr>
                    <a:xfrm>
                      <a:off x="7822443" y="159632"/>
                      <a:ext cx="475162" cy="514941"/>
                      <a:chOff x="7822443" y="159632"/>
                      <a:chExt cx="475162" cy="514941"/>
                    </a:xfrm>
                  </p:grpSpPr>
                  <p:sp>
                    <p:nvSpPr>
                      <p:cNvPr id="346" name="Multiplication Sign 345">
                        <a:extLst>
                          <a:ext uri="{FF2B5EF4-FFF2-40B4-BE49-F238E27FC236}">
                            <a16:creationId xmlns:a16="http://schemas.microsoft.com/office/drawing/2014/main" id="{744AEBC7-5811-3FE2-6921-A99F56B88994}"/>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Multiplication Sign 346">
                        <a:extLst>
                          <a:ext uri="{FF2B5EF4-FFF2-40B4-BE49-F238E27FC236}">
                            <a16:creationId xmlns:a16="http://schemas.microsoft.com/office/drawing/2014/main" id="{15CD9F4F-89A8-62C7-6E2D-9AFE547153CC}"/>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a16="http://schemas.microsoft.com/office/drawing/2014/main" id="{D6BB6EA4-1C13-8CDE-6C13-CDDD37C9CC58}"/>
                        </a:ext>
                      </a:extLst>
                    </p:cNvPr>
                    <p:cNvGrpSpPr/>
                    <p:nvPr/>
                  </p:nvGrpSpPr>
                  <p:grpSpPr>
                    <a:xfrm>
                      <a:off x="7389251" y="629357"/>
                      <a:ext cx="475162" cy="514941"/>
                      <a:chOff x="7822443" y="159632"/>
                      <a:chExt cx="475162" cy="514941"/>
                    </a:xfrm>
                  </p:grpSpPr>
                  <p:sp>
                    <p:nvSpPr>
                      <p:cNvPr id="344" name="Multiplication Sign 343">
                        <a:extLst>
                          <a:ext uri="{FF2B5EF4-FFF2-40B4-BE49-F238E27FC236}">
                            <a16:creationId xmlns:a16="http://schemas.microsoft.com/office/drawing/2014/main" id="{677902C8-9400-0655-C932-32E0706BA0E6}"/>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Multiplication Sign 344">
                        <a:extLst>
                          <a:ext uri="{FF2B5EF4-FFF2-40B4-BE49-F238E27FC236}">
                            <a16:creationId xmlns:a16="http://schemas.microsoft.com/office/drawing/2014/main" id="{5BB8795D-8BB1-51D1-5EC5-FB7618AA535C}"/>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41" name="Multiplication Sign 340">
                    <a:extLst>
                      <a:ext uri="{FF2B5EF4-FFF2-40B4-BE49-F238E27FC236}">
                        <a16:creationId xmlns:a16="http://schemas.microsoft.com/office/drawing/2014/main" id="{6CAE9EB2-4FAC-433B-6EF2-6E51515C3BA8}"/>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3" name="Group 312">
                  <a:extLst>
                    <a:ext uri="{FF2B5EF4-FFF2-40B4-BE49-F238E27FC236}">
                      <a16:creationId xmlns:a16="http://schemas.microsoft.com/office/drawing/2014/main" id="{C4F4E7C8-8833-51BE-BC75-7F820C3F5989}"/>
                    </a:ext>
                  </a:extLst>
                </p:cNvPr>
                <p:cNvGrpSpPr/>
                <p:nvPr/>
              </p:nvGrpSpPr>
              <p:grpSpPr>
                <a:xfrm>
                  <a:off x="7389250" y="622977"/>
                  <a:ext cx="1993942" cy="1215471"/>
                  <a:chOff x="7389251" y="153252"/>
                  <a:chExt cx="1993942" cy="1215471"/>
                </a:xfrm>
              </p:grpSpPr>
              <p:grpSp>
                <p:nvGrpSpPr>
                  <p:cNvPr id="324" name="Group 323">
                    <a:extLst>
                      <a:ext uri="{FF2B5EF4-FFF2-40B4-BE49-F238E27FC236}">
                        <a16:creationId xmlns:a16="http://schemas.microsoft.com/office/drawing/2014/main" id="{07582425-C807-BDDF-57AE-66B06EB5ABDF}"/>
                      </a:ext>
                    </a:extLst>
                  </p:cNvPr>
                  <p:cNvGrpSpPr/>
                  <p:nvPr/>
                </p:nvGrpSpPr>
                <p:grpSpPr>
                  <a:xfrm>
                    <a:off x="7389251" y="384057"/>
                    <a:ext cx="908354" cy="984666"/>
                    <a:chOff x="7389251" y="159632"/>
                    <a:chExt cx="908354" cy="984666"/>
                  </a:xfrm>
                </p:grpSpPr>
                <p:grpSp>
                  <p:nvGrpSpPr>
                    <p:cNvPr id="333" name="Group 332">
                      <a:extLst>
                        <a:ext uri="{FF2B5EF4-FFF2-40B4-BE49-F238E27FC236}">
                          <a16:creationId xmlns:a16="http://schemas.microsoft.com/office/drawing/2014/main" id="{9823BEAD-5C0B-6AB3-9549-1E94A6BEB2CA}"/>
                        </a:ext>
                      </a:extLst>
                    </p:cNvPr>
                    <p:cNvGrpSpPr/>
                    <p:nvPr/>
                  </p:nvGrpSpPr>
                  <p:grpSpPr>
                    <a:xfrm>
                      <a:off x="7822443" y="159632"/>
                      <a:ext cx="475162" cy="514941"/>
                      <a:chOff x="7822443" y="159632"/>
                      <a:chExt cx="475162" cy="514941"/>
                    </a:xfrm>
                  </p:grpSpPr>
                  <p:sp>
                    <p:nvSpPr>
                      <p:cNvPr id="337" name="Multiplication Sign 336">
                        <a:extLst>
                          <a:ext uri="{FF2B5EF4-FFF2-40B4-BE49-F238E27FC236}">
                            <a16:creationId xmlns:a16="http://schemas.microsoft.com/office/drawing/2014/main" id="{6CE37300-41E8-2CFA-35F8-44D42EB371CA}"/>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Multiplication Sign 337">
                        <a:extLst>
                          <a:ext uri="{FF2B5EF4-FFF2-40B4-BE49-F238E27FC236}">
                            <a16:creationId xmlns:a16="http://schemas.microsoft.com/office/drawing/2014/main" id="{027A03DE-5FE0-EFD6-E978-406B48BB9DBD}"/>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4" name="Group 333">
                      <a:extLst>
                        <a:ext uri="{FF2B5EF4-FFF2-40B4-BE49-F238E27FC236}">
                          <a16:creationId xmlns:a16="http://schemas.microsoft.com/office/drawing/2014/main" id="{C02DF756-D7E1-FDD9-817E-6A023414F79F}"/>
                        </a:ext>
                      </a:extLst>
                    </p:cNvPr>
                    <p:cNvGrpSpPr/>
                    <p:nvPr/>
                  </p:nvGrpSpPr>
                  <p:grpSpPr>
                    <a:xfrm>
                      <a:off x="7389251" y="629357"/>
                      <a:ext cx="475162" cy="514941"/>
                      <a:chOff x="7822443" y="159632"/>
                      <a:chExt cx="475162" cy="514941"/>
                    </a:xfrm>
                  </p:grpSpPr>
                  <p:sp>
                    <p:nvSpPr>
                      <p:cNvPr id="335" name="Multiplication Sign 334">
                        <a:extLst>
                          <a:ext uri="{FF2B5EF4-FFF2-40B4-BE49-F238E27FC236}">
                            <a16:creationId xmlns:a16="http://schemas.microsoft.com/office/drawing/2014/main" id="{D5DB4CDD-C3BD-CF75-EAFC-943F77238359}"/>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Multiplication Sign 335">
                        <a:extLst>
                          <a:ext uri="{FF2B5EF4-FFF2-40B4-BE49-F238E27FC236}">
                            <a16:creationId xmlns:a16="http://schemas.microsoft.com/office/drawing/2014/main" id="{0FE3A04E-F8BB-9E39-0C62-F2290A75E683}"/>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5" name="Group 324">
                    <a:extLst>
                      <a:ext uri="{FF2B5EF4-FFF2-40B4-BE49-F238E27FC236}">
                        <a16:creationId xmlns:a16="http://schemas.microsoft.com/office/drawing/2014/main" id="{83E60147-BF51-73AA-1801-CD1001CC2864}"/>
                      </a:ext>
                    </a:extLst>
                  </p:cNvPr>
                  <p:cNvGrpSpPr/>
                  <p:nvPr/>
                </p:nvGrpSpPr>
                <p:grpSpPr>
                  <a:xfrm flipH="1">
                    <a:off x="8474839" y="384056"/>
                    <a:ext cx="908354" cy="984666"/>
                    <a:chOff x="7389251" y="159632"/>
                    <a:chExt cx="908354" cy="984666"/>
                  </a:xfrm>
                </p:grpSpPr>
                <p:grpSp>
                  <p:nvGrpSpPr>
                    <p:cNvPr id="327" name="Group 326">
                      <a:extLst>
                        <a:ext uri="{FF2B5EF4-FFF2-40B4-BE49-F238E27FC236}">
                          <a16:creationId xmlns:a16="http://schemas.microsoft.com/office/drawing/2014/main" id="{B7EC4569-696E-A990-F13E-636D40FE4AC8}"/>
                        </a:ext>
                      </a:extLst>
                    </p:cNvPr>
                    <p:cNvGrpSpPr/>
                    <p:nvPr/>
                  </p:nvGrpSpPr>
                  <p:grpSpPr>
                    <a:xfrm>
                      <a:off x="7822443" y="159632"/>
                      <a:ext cx="475162" cy="514941"/>
                      <a:chOff x="7822443" y="159632"/>
                      <a:chExt cx="475162" cy="514941"/>
                    </a:xfrm>
                  </p:grpSpPr>
                  <p:sp>
                    <p:nvSpPr>
                      <p:cNvPr id="331" name="Multiplication Sign 330">
                        <a:extLst>
                          <a:ext uri="{FF2B5EF4-FFF2-40B4-BE49-F238E27FC236}">
                            <a16:creationId xmlns:a16="http://schemas.microsoft.com/office/drawing/2014/main" id="{0991D998-BBBD-50F9-96EC-9F7B629903CB}"/>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ultiplication Sign 331">
                        <a:extLst>
                          <a:ext uri="{FF2B5EF4-FFF2-40B4-BE49-F238E27FC236}">
                            <a16:creationId xmlns:a16="http://schemas.microsoft.com/office/drawing/2014/main" id="{4BED9C94-9706-49D6-27D9-68EFA01813A7}"/>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327">
                      <a:extLst>
                        <a:ext uri="{FF2B5EF4-FFF2-40B4-BE49-F238E27FC236}">
                          <a16:creationId xmlns:a16="http://schemas.microsoft.com/office/drawing/2014/main" id="{ABE3DB42-01D8-BF19-D535-70C63B476A2D}"/>
                        </a:ext>
                      </a:extLst>
                    </p:cNvPr>
                    <p:cNvGrpSpPr/>
                    <p:nvPr/>
                  </p:nvGrpSpPr>
                  <p:grpSpPr>
                    <a:xfrm>
                      <a:off x="7389251" y="629357"/>
                      <a:ext cx="475162" cy="514941"/>
                      <a:chOff x="7822443" y="159632"/>
                      <a:chExt cx="475162" cy="514941"/>
                    </a:xfrm>
                  </p:grpSpPr>
                  <p:sp>
                    <p:nvSpPr>
                      <p:cNvPr id="329" name="Multiplication Sign 328">
                        <a:extLst>
                          <a:ext uri="{FF2B5EF4-FFF2-40B4-BE49-F238E27FC236}">
                            <a16:creationId xmlns:a16="http://schemas.microsoft.com/office/drawing/2014/main" id="{63804D98-6D59-3ADC-ADF1-9B9CDD05D691}"/>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ultiplication Sign 329">
                        <a:extLst>
                          <a:ext uri="{FF2B5EF4-FFF2-40B4-BE49-F238E27FC236}">
                            <a16:creationId xmlns:a16="http://schemas.microsoft.com/office/drawing/2014/main" id="{9AE1AC1F-BEE9-40EC-B008-B29E20806421}"/>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6" name="Multiplication Sign 325">
                    <a:extLst>
                      <a:ext uri="{FF2B5EF4-FFF2-40B4-BE49-F238E27FC236}">
                        <a16:creationId xmlns:a16="http://schemas.microsoft.com/office/drawing/2014/main" id="{A1AA168E-B106-3812-2AF7-1F13CD947103}"/>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a:extLst>
                    <a:ext uri="{FF2B5EF4-FFF2-40B4-BE49-F238E27FC236}">
                      <a16:creationId xmlns:a16="http://schemas.microsoft.com/office/drawing/2014/main" id="{714D5128-E640-559D-4C45-6EFE205BDBFC}"/>
                    </a:ext>
                  </a:extLst>
                </p:cNvPr>
                <p:cNvGrpSpPr/>
                <p:nvPr/>
              </p:nvGrpSpPr>
              <p:grpSpPr>
                <a:xfrm>
                  <a:off x="7822442" y="1092704"/>
                  <a:ext cx="1127558" cy="758387"/>
                  <a:chOff x="7822443" y="153252"/>
                  <a:chExt cx="1127558" cy="758387"/>
                </a:xfrm>
              </p:grpSpPr>
              <p:grpSp>
                <p:nvGrpSpPr>
                  <p:cNvPr id="315" name="Group 314">
                    <a:extLst>
                      <a:ext uri="{FF2B5EF4-FFF2-40B4-BE49-F238E27FC236}">
                        <a16:creationId xmlns:a16="http://schemas.microsoft.com/office/drawing/2014/main" id="{3DAC7C93-7FEB-BAFC-0F81-227FD6E5D4E9}"/>
                      </a:ext>
                    </a:extLst>
                  </p:cNvPr>
                  <p:cNvGrpSpPr/>
                  <p:nvPr/>
                </p:nvGrpSpPr>
                <p:grpSpPr>
                  <a:xfrm>
                    <a:off x="7822443" y="384057"/>
                    <a:ext cx="699586" cy="527582"/>
                    <a:chOff x="7822443" y="159632"/>
                    <a:chExt cx="699586" cy="527582"/>
                  </a:xfrm>
                </p:grpSpPr>
                <p:grpSp>
                  <p:nvGrpSpPr>
                    <p:cNvPr id="320" name="Group 319">
                      <a:extLst>
                        <a:ext uri="{FF2B5EF4-FFF2-40B4-BE49-F238E27FC236}">
                          <a16:creationId xmlns:a16="http://schemas.microsoft.com/office/drawing/2014/main" id="{8582DD2E-06B0-5507-08C4-25E34FEF5B56}"/>
                        </a:ext>
                      </a:extLst>
                    </p:cNvPr>
                    <p:cNvGrpSpPr/>
                    <p:nvPr/>
                  </p:nvGrpSpPr>
                  <p:grpSpPr>
                    <a:xfrm>
                      <a:off x="7822443" y="159632"/>
                      <a:ext cx="475162" cy="514941"/>
                      <a:chOff x="7822443" y="159632"/>
                      <a:chExt cx="475162" cy="514941"/>
                    </a:xfrm>
                  </p:grpSpPr>
                  <p:sp>
                    <p:nvSpPr>
                      <p:cNvPr id="322" name="Multiplication Sign 321">
                        <a:extLst>
                          <a:ext uri="{FF2B5EF4-FFF2-40B4-BE49-F238E27FC236}">
                            <a16:creationId xmlns:a16="http://schemas.microsoft.com/office/drawing/2014/main" id="{144AA0EB-4B10-62C9-6D87-B12A59DFE1EF}"/>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Multiplication Sign 322">
                        <a:extLst>
                          <a:ext uri="{FF2B5EF4-FFF2-40B4-BE49-F238E27FC236}">
                            <a16:creationId xmlns:a16="http://schemas.microsoft.com/office/drawing/2014/main" id="{2A1501EC-BC6E-833D-2538-7BD6196C6832}"/>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1" name="Multiplication Sign 320">
                      <a:extLst>
                        <a:ext uri="{FF2B5EF4-FFF2-40B4-BE49-F238E27FC236}">
                          <a16:creationId xmlns:a16="http://schemas.microsoft.com/office/drawing/2014/main" id="{82E1988A-5B9F-C4E9-3753-92F4961D3E3B}"/>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6" name="Group 315">
                    <a:extLst>
                      <a:ext uri="{FF2B5EF4-FFF2-40B4-BE49-F238E27FC236}">
                        <a16:creationId xmlns:a16="http://schemas.microsoft.com/office/drawing/2014/main" id="{6F70FA35-0B83-6C83-BAAC-BB3334C19D75}"/>
                      </a:ext>
                    </a:extLst>
                  </p:cNvPr>
                  <p:cNvGrpSpPr/>
                  <p:nvPr/>
                </p:nvGrpSpPr>
                <p:grpSpPr>
                  <a:xfrm flipH="1">
                    <a:off x="8474839" y="384056"/>
                    <a:ext cx="475162" cy="514941"/>
                    <a:chOff x="7822443" y="159632"/>
                    <a:chExt cx="475162" cy="514941"/>
                  </a:xfrm>
                </p:grpSpPr>
                <p:sp>
                  <p:nvSpPr>
                    <p:cNvPr id="318" name="Multiplication Sign 317">
                      <a:extLst>
                        <a:ext uri="{FF2B5EF4-FFF2-40B4-BE49-F238E27FC236}">
                          <a16:creationId xmlns:a16="http://schemas.microsoft.com/office/drawing/2014/main" id="{4E650E25-7E00-5043-63AB-B6144FEBA34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Multiplication Sign 318">
                      <a:extLst>
                        <a:ext uri="{FF2B5EF4-FFF2-40B4-BE49-F238E27FC236}">
                          <a16:creationId xmlns:a16="http://schemas.microsoft.com/office/drawing/2014/main" id="{03D86CC3-59A0-A42F-21D0-1097492CDC7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7" name="Multiplication Sign 316">
                    <a:extLst>
                      <a:ext uri="{FF2B5EF4-FFF2-40B4-BE49-F238E27FC236}">
                        <a16:creationId xmlns:a16="http://schemas.microsoft.com/office/drawing/2014/main" id="{F4B747C8-F741-2208-5C6D-E83A38E498F1}"/>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9" name="Group 268">
                <a:extLst>
                  <a:ext uri="{FF2B5EF4-FFF2-40B4-BE49-F238E27FC236}">
                    <a16:creationId xmlns:a16="http://schemas.microsoft.com/office/drawing/2014/main" id="{50C12588-401A-87B0-29B9-6DFF50C33AFC}"/>
                  </a:ext>
                </a:extLst>
              </p:cNvPr>
              <p:cNvGrpSpPr/>
              <p:nvPr/>
            </p:nvGrpSpPr>
            <p:grpSpPr>
              <a:xfrm flipV="1">
                <a:off x="7390982" y="5073348"/>
                <a:ext cx="1993943" cy="1697839"/>
                <a:chOff x="7389250" y="153252"/>
                <a:chExt cx="1993943" cy="1697839"/>
              </a:xfrm>
            </p:grpSpPr>
            <p:grpSp>
              <p:nvGrpSpPr>
                <p:cNvPr id="270" name="Group 269">
                  <a:extLst>
                    <a:ext uri="{FF2B5EF4-FFF2-40B4-BE49-F238E27FC236}">
                      <a16:creationId xmlns:a16="http://schemas.microsoft.com/office/drawing/2014/main" id="{EC9CE94B-3EE4-297A-5175-79CEB7FF56D2}"/>
                    </a:ext>
                  </a:extLst>
                </p:cNvPr>
                <p:cNvGrpSpPr/>
                <p:nvPr/>
              </p:nvGrpSpPr>
              <p:grpSpPr>
                <a:xfrm>
                  <a:off x="7389251" y="153252"/>
                  <a:ext cx="1993942" cy="1215471"/>
                  <a:chOff x="7389251" y="153252"/>
                  <a:chExt cx="1993942" cy="1215471"/>
                </a:xfrm>
              </p:grpSpPr>
              <p:grpSp>
                <p:nvGrpSpPr>
                  <p:cNvPr id="297" name="Group 296">
                    <a:extLst>
                      <a:ext uri="{FF2B5EF4-FFF2-40B4-BE49-F238E27FC236}">
                        <a16:creationId xmlns:a16="http://schemas.microsoft.com/office/drawing/2014/main" id="{23CE164B-F50E-2988-5D2E-7D37DB9083AE}"/>
                      </a:ext>
                    </a:extLst>
                  </p:cNvPr>
                  <p:cNvGrpSpPr/>
                  <p:nvPr/>
                </p:nvGrpSpPr>
                <p:grpSpPr>
                  <a:xfrm>
                    <a:off x="7389251" y="384057"/>
                    <a:ext cx="908354" cy="984666"/>
                    <a:chOff x="7389251" y="159632"/>
                    <a:chExt cx="908354" cy="984666"/>
                  </a:xfrm>
                </p:grpSpPr>
                <p:grpSp>
                  <p:nvGrpSpPr>
                    <p:cNvPr id="306" name="Group 305">
                      <a:extLst>
                        <a:ext uri="{FF2B5EF4-FFF2-40B4-BE49-F238E27FC236}">
                          <a16:creationId xmlns:a16="http://schemas.microsoft.com/office/drawing/2014/main" id="{BBBC912F-62EE-5DCF-D2E6-2667BBDAA0D2}"/>
                        </a:ext>
                      </a:extLst>
                    </p:cNvPr>
                    <p:cNvGrpSpPr/>
                    <p:nvPr/>
                  </p:nvGrpSpPr>
                  <p:grpSpPr>
                    <a:xfrm>
                      <a:off x="7822443" y="159632"/>
                      <a:ext cx="475162" cy="514941"/>
                      <a:chOff x="7822443" y="159632"/>
                      <a:chExt cx="475162" cy="514941"/>
                    </a:xfrm>
                  </p:grpSpPr>
                  <p:sp>
                    <p:nvSpPr>
                      <p:cNvPr id="310" name="Multiplication Sign 309">
                        <a:extLst>
                          <a:ext uri="{FF2B5EF4-FFF2-40B4-BE49-F238E27FC236}">
                            <a16:creationId xmlns:a16="http://schemas.microsoft.com/office/drawing/2014/main" id="{64658494-FD40-291B-DFE7-645A7CE87A09}"/>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Multiplication Sign 310">
                        <a:extLst>
                          <a:ext uri="{FF2B5EF4-FFF2-40B4-BE49-F238E27FC236}">
                            <a16:creationId xmlns:a16="http://schemas.microsoft.com/office/drawing/2014/main" id="{8B778D77-C7C6-D447-4036-71C49D871F84}"/>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7" name="Group 306">
                      <a:extLst>
                        <a:ext uri="{FF2B5EF4-FFF2-40B4-BE49-F238E27FC236}">
                          <a16:creationId xmlns:a16="http://schemas.microsoft.com/office/drawing/2014/main" id="{CB3CC12B-607B-708C-2B57-F8EB06B3C599}"/>
                        </a:ext>
                      </a:extLst>
                    </p:cNvPr>
                    <p:cNvGrpSpPr/>
                    <p:nvPr/>
                  </p:nvGrpSpPr>
                  <p:grpSpPr>
                    <a:xfrm>
                      <a:off x="7389251" y="629357"/>
                      <a:ext cx="475162" cy="514941"/>
                      <a:chOff x="7822443" y="159632"/>
                      <a:chExt cx="475162" cy="514941"/>
                    </a:xfrm>
                  </p:grpSpPr>
                  <p:sp>
                    <p:nvSpPr>
                      <p:cNvPr id="308" name="Multiplication Sign 307">
                        <a:extLst>
                          <a:ext uri="{FF2B5EF4-FFF2-40B4-BE49-F238E27FC236}">
                            <a16:creationId xmlns:a16="http://schemas.microsoft.com/office/drawing/2014/main" id="{A1F261B9-74F1-65C1-2B3E-FD6F3938A56E}"/>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Multiplication Sign 308">
                        <a:extLst>
                          <a:ext uri="{FF2B5EF4-FFF2-40B4-BE49-F238E27FC236}">
                            <a16:creationId xmlns:a16="http://schemas.microsoft.com/office/drawing/2014/main" id="{F50525D8-1237-45E1-57F8-1FA8C477420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8" name="Group 297">
                    <a:extLst>
                      <a:ext uri="{FF2B5EF4-FFF2-40B4-BE49-F238E27FC236}">
                        <a16:creationId xmlns:a16="http://schemas.microsoft.com/office/drawing/2014/main" id="{CDFE3C75-5A64-E7EC-8164-2EA8141CC3BB}"/>
                      </a:ext>
                    </a:extLst>
                  </p:cNvPr>
                  <p:cNvGrpSpPr/>
                  <p:nvPr/>
                </p:nvGrpSpPr>
                <p:grpSpPr>
                  <a:xfrm flipH="1">
                    <a:off x="8474839" y="384056"/>
                    <a:ext cx="908354" cy="984666"/>
                    <a:chOff x="7389251" y="159632"/>
                    <a:chExt cx="908354" cy="984666"/>
                  </a:xfrm>
                </p:grpSpPr>
                <p:grpSp>
                  <p:nvGrpSpPr>
                    <p:cNvPr id="300" name="Group 299">
                      <a:extLst>
                        <a:ext uri="{FF2B5EF4-FFF2-40B4-BE49-F238E27FC236}">
                          <a16:creationId xmlns:a16="http://schemas.microsoft.com/office/drawing/2014/main" id="{C1D6CAB4-FD3E-AE30-A56C-18C159729F9E}"/>
                        </a:ext>
                      </a:extLst>
                    </p:cNvPr>
                    <p:cNvGrpSpPr/>
                    <p:nvPr/>
                  </p:nvGrpSpPr>
                  <p:grpSpPr>
                    <a:xfrm>
                      <a:off x="7822443" y="159632"/>
                      <a:ext cx="475162" cy="514941"/>
                      <a:chOff x="7822443" y="159632"/>
                      <a:chExt cx="475162" cy="514941"/>
                    </a:xfrm>
                  </p:grpSpPr>
                  <p:sp>
                    <p:nvSpPr>
                      <p:cNvPr id="304" name="Multiplication Sign 303">
                        <a:extLst>
                          <a:ext uri="{FF2B5EF4-FFF2-40B4-BE49-F238E27FC236}">
                            <a16:creationId xmlns:a16="http://schemas.microsoft.com/office/drawing/2014/main" id="{C86EE35D-7B43-F145-7A48-10D1D2760EBF}"/>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Multiplication Sign 304">
                        <a:extLst>
                          <a:ext uri="{FF2B5EF4-FFF2-40B4-BE49-F238E27FC236}">
                            <a16:creationId xmlns:a16="http://schemas.microsoft.com/office/drawing/2014/main" id="{6189BD55-BF82-A2AC-7B92-A47D7519E18E}"/>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300">
                      <a:extLst>
                        <a:ext uri="{FF2B5EF4-FFF2-40B4-BE49-F238E27FC236}">
                          <a16:creationId xmlns:a16="http://schemas.microsoft.com/office/drawing/2014/main" id="{A580EF70-F423-12BE-B8FD-092229DCDB4E}"/>
                        </a:ext>
                      </a:extLst>
                    </p:cNvPr>
                    <p:cNvGrpSpPr/>
                    <p:nvPr/>
                  </p:nvGrpSpPr>
                  <p:grpSpPr>
                    <a:xfrm>
                      <a:off x="7389251" y="629357"/>
                      <a:ext cx="475162" cy="514941"/>
                      <a:chOff x="7822443" y="159632"/>
                      <a:chExt cx="475162" cy="514941"/>
                    </a:xfrm>
                  </p:grpSpPr>
                  <p:sp>
                    <p:nvSpPr>
                      <p:cNvPr id="302" name="Multiplication Sign 301">
                        <a:extLst>
                          <a:ext uri="{FF2B5EF4-FFF2-40B4-BE49-F238E27FC236}">
                            <a16:creationId xmlns:a16="http://schemas.microsoft.com/office/drawing/2014/main" id="{8267F956-6F31-34AF-0486-AF2C9BEB50A5}"/>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Multiplication Sign 302">
                        <a:extLst>
                          <a:ext uri="{FF2B5EF4-FFF2-40B4-BE49-F238E27FC236}">
                            <a16:creationId xmlns:a16="http://schemas.microsoft.com/office/drawing/2014/main" id="{A0E47124-346F-847F-11F8-8D7C474D9B14}"/>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99" name="Multiplication Sign 298">
                    <a:extLst>
                      <a:ext uri="{FF2B5EF4-FFF2-40B4-BE49-F238E27FC236}">
                        <a16:creationId xmlns:a16="http://schemas.microsoft.com/office/drawing/2014/main" id="{04F488EB-AF66-9CB9-360A-FDFD64DCAB0A}"/>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1" name="Group 270">
                  <a:extLst>
                    <a:ext uri="{FF2B5EF4-FFF2-40B4-BE49-F238E27FC236}">
                      <a16:creationId xmlns:a16="http://schemas.microsoft.com/office/drawing/2014/main" id="{2FB3BAF8-6705-1CD0-8230-B133CA1AE4A1}"/>
                    </a:ext>
                  </a:extLst>
                </p:cNvPr>
                <p:cNvGrpSpPr/>
                <p:nvPr/>
              </p:nvGrpSpPr>
              <p:grpSpPr>
                <a:xfrm>
                  <a:off x="7389250" y="622977"/>
                  <a:ext cx="1993942" cy="1215471"/>
                  <a:chOff x="7389251" y="153252"/>
                  <a:chExt cx="1993942" cy="1215471"/>
                </a:xfrm>
              </p:grpSpPr>
              <p:grpSp>
                <p:nvGrpSpPr>
                  <p:cNvPr id="282" name="Group 281">
                    <a:extLst>
                      <a:ext uri="{FF2B5EF4-FFF2-40B4-BE49-F238E27FC236}">
                        <a16:creationId xmlns:a16="http://schemas.microsoft.com/office/drawing/2014/main" id="{EA0E3E62-D667-D68C-BB5C-986B4015BECB}"/>
                      </a:ext>
                    </a:extLst>
                  </p:cNvPr>
                  <p:cNvGrpSpPr/>
                  <p:nvPr/>
                </p:nvGrpSpPr>
                <p:grpSpPr>
                  <a:xfrm>
                    <a:off x="7389251" y="384057"/>
                    <a:ext cx="908354" cy="984666"/>
                    <a:chOff x="7389251" y="159632"/>
                    <a:chExt cx="908354" cy="984666"/>
                  </a:xfrm>
                </p:grpSpPr>
                <p:grpSp>
                  <p:nvGrpSpPr>
                    <p:cNvPr id="291" name="Group 290">
                      <a:extLst>
                        <a:ext uri="{FF2B5EF4-FFF2-40B4-BE49-F238E27FC236}">
                          <a16:creationId xmlns:a16="http://schemas.microsoft.com/office/drawing/2014/main" id="{D02567E5-3E34-BEFA-538D-4013E3C47539}"/>
                        </a:ext>
                      </a:extLst>
                    </p:cNvPr>
                    <p:cNvGrpSpPr/>
                    <p:nvPr/>
                  </p:nvGrpSpPr>
                  <p:grpSpPr>
                    <a:xfrm>
                      <a:off x="7822443" y="159632"/>
                      <a:ext cx="475162" cy="514941"/>
                      <a:chOff x="7822443" y="159632"/>
                      <a:chExt cx="475162" cy="514941"/>
                    </a:xfrm>
                  </p:grpSpPr>
                  <p:sp>
                    <p:nvSpPr>
                      <p:cNvPr id="295" name="Multiplication Sign 294">
                        <a:extLst>
                          <a:ext uri="{FF2B5EF4-FFF2-40B4-BE49-F238E27FC236}">
                            <a16:creationId xmlns:a16="http://schemas.microsoft.com/office/drawing/2014/main" id="{AA3ECCF7-7C62-7B87-F35B-CA60DA19EF28}"/>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Multiplication Sign 295">
                        <a:extLst>
                          <a:ext uri="{FF2B5EF4-FFF2-40B4-BE49-F238E27FC236}">
                            <a16:creationId xmlns:a16="http://schemas.microsoft.com/office/drawing/2014/main" id="{06E08879-DC02-5849-CFCE-734E0F63F893}"/>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2" name="Group 291">
                      <a:extLst>
                        <a:ext uri="{FF2B5EF4-FFF2-40B4-BE49-F238E27FC236}">
                          <a16:creationId xmlns:a16="http://schemas.microsoft.com/office/drawing/2014/main" id="{71F9A6AD-78F4-B8A6-4A89-721162E1C259}"/>
                        </a:ext>
                      </a:extLst>
                    </p:cNvPr>
                    <p:cNvGrpSpPr/>
                    <p:nvPr/>
                  </p:nvGrpSpPr>
                  <p:grpSpPr>
                    <a:xfrm>
                      <a:off x="7389251" y="629357"/>
                      <a:ext cx="475162" cy="514941"/>
                      <a:chOff x="7822443" y="159632"/>
                      <a:chExt cx="475162" cy="514941"/>
                    </a:xfrm>
                  </p:grpSpPr>
                  <p:sp>
                    <p:nvSpPr>
                      <p:cNvPr id="293" name="Multiplication Sign 292">
                        <a:extLst>
                          <a:ext uri="{FF2B5EF4-FFF2-40B4-BE49-F238E27FC236}">
                            <a16:creationId xmlns:a16="http://schemas.microsoft.com/office/drawing/2014/main" id="{A1C9F06C-9D8C-9D93-D095-DC139F3C688E}"/>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Multiplication Sign 293">
                        <a:extLst>
                          <a:ext uri="{FF2B5EF4-FFF2-40B4-BE49-F238E27FC236}">
                            <a16:creationId xmlns:a16="http://schemas.microsoft.com/office/drawing/2014/main" id="{1375A490-F739-6366-F3C0-C7BC1AAA06F9}"/>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3" name="Group 282">
                    <a:extLst>
                      <a:ext uri="{FF2B5EF4-FFF2-40B4-BE49-F238E27FC236}">
                        <a16:creationId xmlns:a16="http://schemas.microsoft.com/office/drawing/2014/main" id="{E14BD407-2CD9-2291-87F0-99811B65FB8F}"/>
                      </a:ext>
                    </a:extLst>
                  </p:cNvPr>
                  <p:cNvGrpSpPr/>
                  <p:nvPr/>
                </p:nvGrpSpPr>
                <p:grpSpPr>
                  <a:xfrm flipH="1">
                    <a:off x="8474839" y="384056"/>
                    <a:ext cx="908354" cy="984666"/>
                    <a:chOff x="7389251" y="159632"/>
                    <a:chExt cx="908354" cy="984666"/>
                  </a:xfrm>
                </p:grpSpPr>
                <p:grpSp>
                  <p:nvGrpSpPr>
                    <p:cNvPr id="285" name="Group 284">
                      <a:extLst>
                        <a:ext uri="{FF2B5EF4-FFF2-40B4-BE49-F238E27FC236}">
                          <a16:creationId xmlns:a16="http://schemas.microsoft.com/office/drawing/2014/main" id="{CD8126B3-E2FB-8F8A-9DB3-7B761F3AA0C0}"/>
                        </a:ext>
                      </a:extLst>
                    </p:cNvPr>
                    <p:cNvGrpSpPr/>
                    <p:nvPr/>
                  </p:nvGrpSpPr>
                  <p:grpSpPr>
                    <a:xfrm>
                      <a:off x="7822443" y="159632"/>
                      <a:ext cx="475162" cy="514941"/>
                      <a:chOff x="7822443" y="159632"/>
                      <a:chExt cx="475162" cy="514941"/>
                    </a:xfrm>
                  </p:grpSpPr>
                  <p:sp>
                    <p:nvSpPr>
                      <p:cNvPr id="289" name="Multiplication Sign 288">
                        <a:extLst>
                          <a:ext uri="{FF2B5EF4-FFF2-40B4-BE49-F238E27FC236}">
                            <a16:creationId xmlns:a16="http://schemas.microsoft.com/office/drawing/2014/main" id="{A588332D-E9A7-7884-1892-56068D25A181}"/>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Multiplication Sign 289">
                        <a:extLst>
                          <a:ext uri="{FF2B5EF4-FFF2-40B4-BE49-F238E27FC236}">
                            <a16:creationId xmlns:a16="http://schemas.microsoft.com/office/drawing/2014/main" id="{6F68C62E-41C3-2FAC-15EA-511027C94372}"/>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6" name="Group 285">
                      <a:extLst>
                        <a:ext uri="{FF2B5EF4-FFF2-40B4-BE49-F238E27FC236}">
                          <a16:creationId xmlns:a16="http://schemas.microsoft.com/office/drawing/2014/main" id="{49ECC5B9-1352-D331-1525-D754A4FB5952}"/>
                        </a:ext>
                      </a:extLst>
                    </p:cNvPr>
                    <p:cNvGrpSpPr/>
                    <p:nvPr/>
                  </p:nvGrpSpPr>
                  <p:grpSpPr>
                    <a:xfrm>
                      <a:off x="7389251" y="629357"/>
                      <a:ext cx="475162" cy="514941"/>
                      <a:chOff x="7822443" y="159632"/>
                      <a:chExt cx="475162" cy="514941"/>
                    </a:xfrm>
                  </p:grpSpPr>
                  <p:sp>
                    <p:nvSpPr>
                      <p:cNvPr id="287" name="Multiplication Sign 286">
                        <a:extLst>
                          <a:ext uri="{FF2B5EF4-FFF2-40B4-BE49-F238E27FC236}">
                            <a16:creationId xmlns:a16="http://schemas.microsoft.com/office/drawing/2014/main" id="{64EC59F6-F2BE-B6BB-5E20-5A569C721248}"/>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Multiplication Sign 287">
                        <a:extLst>
                          <a:ext uri="{FF2B5EF4-FFF2-40B4-BE49-F238E27FC236}">
                            <a16:creationId xmlns:a16="http://schemas.microsoft.com/office/drawing/2014/main" id="{877A7473-6307-F943-D1FC-84EB3280DC4F}"/>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4" name="Multiplication Sign 283">
                    <a:extLst>
                      <a:ext uri="{FF2B5EF4-FFF2-40B4-BE49-F238E27FC236}">
                        <a16:creationId xmlns:a16="http://schemas.microsoft.com/office/drawing/2014/main" id="{4F433CB3-7F40-984D-8278-01FC66DC7ADF}"/>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2" name="Group 271">
                  <a:extLst>
                    <a:ext uri="{FF2B5EF4-FFF2-40B4-BE49-F238E27FC236}">
                      <a16:creationId xmlns:a16="http://schemas.microsoft.com/office/drawing/2014/main" id="{D9D02A06-147C-3BDE-309B-96A9800D5F3E}"/>
                    </a:ext>
                  </a:extLst>
                </p:cNvPr>
                <p:cNvGrpSpPr/>
                <p:nvPr/>
              </p:nvGrpSpPr>
              <p:grpSpPr>
                <a:xfrm>
                  <a:off x="7822442" y="1092704"/>
                  <a:ext cx="1127558" cy="758387"/>
                  <a:chOff x="7822443" y="153252"/>
                  <a:chExt cx="1127558" cy="758387"/>
                </a:xfrm>
              </p:grpSpPr>
              <p:grpSp>
                <p:nvGrpSpPr>
                  <p:cNvPr id="273" name="Group 272">
                    <a:extLst>
                      <a:ext uri="{FF2B5EF4-FFF2-40B4-BE49-F238E27FC236}">
                        <a16:creationId xmlns:a16="http://schemas.microsoft.com/office/drawing/2014/main" id="{09440C4E-8454-7BEA-8B9F-33A22BFDD912}"/>
                      </a:ext>
                    </a:extLst>
                  </p:cNvPr>
                  <p:cNvGrpSpPr/>
                  <p:nvPr/>
                </p:nvGrpSpPr>
                <p:grpSpPr>
                  <a:xfrm>
                    <a:off x="7822443" y="384057"/>
                    <a:ext cx="699586" cy="527582"/>
                    <a:chOff x="7822443" y="159632"/>
                    <a:chExt cx="699586" cy="527582"/>
                  </a:xfrm>
                </p:grpSpPr>
                <p:grpSp>
                  <p:nvGrpSpPr>
                    <p:cNvPr id="278" name="Group 277">
                      <a:extLst>
                        <a:ext uri="{FF2B5EF4-FFF2-40B4-BE49-F238E27FC236}">
                          <a16:creationId xmlns:a16="http://schemas.microsoft.com/office/drawing/2014/main" id="{1A664999-5F95-89E8-C40B-C866BF639CDD}"/>
                        </a:ext>
                      </a:extLst>
                    </p:cNvPr>
                    <p:cNvGrpSpPr/>
                    <p:nvPr/>
                  </p:nvGrpSpPr>
                  <p:grpSpPr>
                    <a:xfrm>
                      <a:off x="7822443" y="159632"/>
                      <a:ext cx="475162" cy="514941"/>
                      <a:chOff x="7822443" y="159632"/>
                      <a:chExt cx="475162" cy="514941"/>
                    </a:xfrm>
                  </p:grpSpPr>
                  <p:sp>
                    <p:nvSpPr>
                      <p:cNvPr id="280" name="Multiplication Sign 279">
                        <a:extLst>
                          <a:ext uri="{FF2B5EF4-FFF2-40B4-BE49-F238E27FC236}">
                            <a16:creationId xmlns:a16="http://schemas.microsoft.com/office/drawing/2014/main" id="{04EB58D0-E4EB-109E-548B-28B3A9E534F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Multiplication Sign 280">
                        <a:extLst>
                          <a:ext uri="{FF2B5EF4-FFF2-40B4-BE49-F238E27FC236}">
                            <a16:creationId xmlns:a16="http://schemas.microsoft.com/office/drawing/2014/main" id="{D7632C6B-C275-0FA3-F854-F0452C814D3D}"/>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9" name="Multiplication Sign 278">
                      <a:extLst>
                        <a:ext uri="{FF2B5EF4-FFF2-40B4-BE49-F238E27FC236}">
                          <a16:creationId xmlns:a16="http://schemas.microsoft.com/office/drawing/2014/main" id="{1E18542C-8B7E-0757-2FC6-3ECC0CADA37A}"/>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4" name="Group 273">
                    <a:extLst>
                      <a:ext uri="{FF2B5EF4-FFF2-40B4-BE49-F238E27FC236}">
                        <a16:creationId xmlns:a16="http://schemas.microsoft.com/office/drawing/2014/main" id="{8A754ECD-6BE7-A6C5-EF66-A7300E654BFC}"/>
                      </a:ext>
                    </a:extLst>
                  </p:cNvPr>
                  <p:cNvGrpSpPr/>
                  <p:nvPr/>
                </p:nvGrpSpPr>
                <p:grpSpPr>
                  <a:xfrm flipH="1">
                    <a:off x="8474839" y="384056"/>
                    <a:ext cx="475162" cy="514941"/>
                    <a:chOff x="7822443" y="159632"/>
                    <a:chExt cx="475162" cy="514941"/>
                  </a:xfrm>
                </p:grpSpPr>
                <p:sp>
                  <p:nvSpPr>
                    <p:cNvPr id="276" name="Multiplication Sign 275">
                      <a:extLst>
                        <a:ext uri="{FF2B5EF4-FFF2-40B4-BE49-F238E27FC236}">
                          <a16:creationId xmlns:a16="http://schemas.microsoft.com/office/drawing/2014/main" id="{5EC5CB0C-3647-28E8-C4BE-C6BD69580C88}"/>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Multiplication Sign 276">
                      <a:extLst>
                        <a:ext uri="{FF2B5EF4-FFF2-40B4-BE49-F238E27FC236}">
                          <a16:creationId xmlns:a16="http://schemas.microsoft.com/office/drawing/2014/main" id="{5E13EEA1-590D-D0CB-5280-918B88E5B4B2}"/>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5" name="Multiplication Sign 274">
                    <a:extLst>
                      <a:ext uri="{FF2B5EF4-FFF2-40B4-BE49-F238E27FC236}">
                        <a16:creationId xmlns:a16="http://schemas.microsoft.com/office/drawing/2014/main" id="{DDCCA6C2-C7E1-662E-309B-3F7065E9DF47}"/>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81" name="Group 180">
              <a:extLst>
                <a:ext uri="{FF2B5EF4-FFF2-40B4-BE49-F238E27FC236}">
                  <a16:creationId xmlns:a16="http://schemas.microsoft.com/office/drawing/2014/main" id="{DE841D8A-FF49-90CC-9B21-EC4F231F42A5}"/>
                </a:ext>
              </a:extLst>
            </p:cNvPr>
            <p:cNvGrpSpPr/>
            <p:nvPr/>
          </p:nvGrpSpPr>
          <p:grpSpPr>
            <a:xfrm>
              <a:off x="9547095" y="3440241"/>
              <a:ext cx="1997406" cy="3330945"/>
              <a:chOff x="7390982" y="3440242"/>
              <a:chExt cx="1997406" cy="3330945"/>
            </a:xfrm>
          </p:grpSpPr>
          <p:grpSp>
            <p:nvGrpSpPr>
              <p:cNvPr id="182" name="Group 181">
                <a:extLst>
                  <a:ext uri="{FF2B5EF4-FFF2-40B4-BE49-F238E27FC236}">
                    <a16:creationId xmlns:a16="http://schemas.microsoft.com/office/drawing/2014/main" id="{00D274D9-CDFC-2382-7C10-5DEEDB1ACC8A}"/>
                  </a:ext>
                </a:extLst>
              </p:cNvPr>
              <p:cNvGrpSpPr/>
              <p:nvPr/>
            </p:nvGrpSpPr>
            <p:grpSpPr>
              <a:xfrm>
                <a:off x="7394445" y="3440242"/>
                <a:ext cx="1993943" cy="1697839"/>
                <a:chOff x="7389250" y="153252"/>
                <a:chExt cx="1993943" cy="1697839"/>
              </a:xfrm>
            </p:grpSpPr>
            <p:grpSp>
              <p:nvGrpSpPr>
                <p:cNvPr id="226" name="Group 225">
                  <a:extLst>
                    <a:ext uri="{FF2B5EF4-FFF2-40B4-BE49-F238E27FC236}">
                      <a16:creationId xmlns:a16="http://schemas.microsoft.com/office/drawing/2014/main" id="{36788F51-2212-07DD-E08B-0D473816662E}"/>
                    </a:ext>
                  </a:extLst>
                </p:cNvPr>
                <p:cNvGrpSpPr/>
                <p:nvPr/>
              </p:nvGrpSpPr>
              <p:grpSpPr>
                <a:xfrm>
                  <a:off x="7389251" y="153252"/>
                  <a:ext cx="1993942" cy="1215471"/>
                  <a:chOff x="7389251" y="153252"/>
                  <a:chExt cx="1993942" cy="1215471"/>
                </a:xfrm>
              </p:grpSpPr>
              <p:grpSp>
                <p:nvGrpSpPr>
                  <p:cNvPr id="253" name="Group 252">
                    <a:extLst>
                      <a:ext uri="{FF2B5EF4-FFF2-40B4-BE49-F238E27FC236}">
                        <a16:creationId xmlns:a16="http://schemas.microsoft.com/office/drawing/2014/main" id="{967CEDC2-B756-F448-EEC3-1E1B179DDB1A}"/>
                      </a:ext>
                    </a:extLst>
                  </p:cNvPr>
                  <p:cNvGrpSpPr/>
                  <p:nvPr/>
                </p:nvGrpSpPr>
                <p:grpSpPr>
                  <a:xfrm>
                    <a:off x="7389251" y="384057"/>
                    <a:ext cx="908354" cy="984666"/>
                    <a:chOff x="7389251" y="159632"/>
                    <a:chExt cx="908354" cy="984666"/>
                  </a:xfrm>
                </p:grpSpPr>
                <p:grpSp>
                  <p:nvGrpSpPr>
                    <p:cNvPr id="262" name="Group 261">
                      <a:extLst>
                        <a:ext uri="{FF2B5EF4-FFF2-40B4-BE49-F238E27FC236}">
                          <a16:creationId xmlns:a16="http://schemas.microsoft.com/office/drawing/2014/main" id="{12B21B50-995B-0035-6A0A-1CB125F089E1}"/>
                        </a:ext>
                      </a:extLst>
                    </p:cNvPr>
                    <p:cNvGrpSpPr/>
                    <p:nvPr/>
                  </p:nvGrpSpPr>
                  <p:grpSpPr>
                    <a:xfrm>
                      <a:off x="7822443" y="159632"/>
                      <a:ext cx="475162" cy="514941"/>
                      <a:chOff x="7822443" y="159632"/>
                      <a:chExt cx="475162" cy="514941"/>
                    </a:xfrm>
                  </p:grpSpPr>
                  <p:sp>
                    <p:nvSpPr>
                      <p:cNvPr id="266" name="Multiplication Sign 265">
                        <a:extLst>
                          <a:ext uri="{FF2B5EF4-FFF2-40B4-BE49-F238E27FC236}">
                            <a16:creationId xmlns:a16="http://schemas.microsoft.com/office/drawing/2014/main" id="{1E33A1E1-4471-BD2E-83DF-EA97B0A3A39F}"/>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Multiplication Sign 266">
                        <a:extLst>
                          <a:ext uri="{FF2B5EF4-FFF2-40B4-BE49-F238E27FC236}">
                            <a16:creationId xmlns:a16="http://schemas.microsoft.com/office/drawing/2014/main" id="{C259A820-9014-65B3-6267-A255FCA81FC4}"/>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262">
                      <a:extLst>
                        <a:ext uri="{FF2B5EF4-FFF2-40B4-BE49-F238E27FC236}">
                          <a16:creationId xmlns:a16="http://schemas.microsoft.com/office/drawing/2014/main" id="{13056942-F779-F8D9-361D-0677E8ADD561}"/>
                        </a:ext>
                      </a:extLst>
                    </p:cNvPr>
                    <p:cNvGrpSpPr/>
                    <p:nvPr/>
                  </p:nvGrpSpPr>
                  <p:grpSpPr>
                    <a:xfrm>
                      <a:off x="7389251" y="629357"/>
                      <a:ext cx="475162" cy="514941"/>
                      <a:chOff x="7822443" y="159632"/>
                      <a:chExt cx="475162" cy="514941"/>
                    </a:xfrm>
                  </p:grpSpPr>
                  <p:sp>
                    <p:nvSpPr>
                      <p:cNvPr id="264" name="Multiplication Sign 263">
                        <a:extLst>
                          <a:ext uri="{FF2B5EF4-FFF2-40B4-BE49-F238E27FC236}">
                            <a16:creationId xmlns:a16="http://schemas.microsoft.com/office/drawing/2014/main" id="{8C17367D-F96F-5851-2C79-9F6000FC5575}"/>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Multiplication Sign 264">
                        <a:extLst>
                          <a:ext uri="{FF2B5EF4-FFF2-40B4-BE49-F238E27FC236}">
                            <a16:creationId xmlns:a16="http://schemas.microsoft.com/office/drawing/2014/main" id="{E6993410-A944-A743-47EF-2917B096A0B8}"/>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4" name="Group 253">
                    <a:extLst>
                      <a:ext uri="{FF2B5EF4-FFF2-40B4-BE49-F238E27FC236}">
                        <a16:creationId xmlns:a16="http://schemas.microsoft.com/office/drawing/2014/main" id="{C4DBB8CF-31AE-1639-42FC-CFBF2A68DB2C}"/>
                      </a:ext>
                    </a:extLst>
                  </p:cNvPr>
                  <p:cNvGrpSpPr/>
                  <p:nvPr/>
                </p:nvGrpSpPr>
                <p:grpSpPr>
                  <a:xfrm flipH="1">
                    <a:off x="8474839" y="384056"/>
                    <a:ext cx="908354" cy="984666"/>
                    <a:chOff x="7389251" y="159632"/>
                    <a:chExt cx="908354" cy="984666"/>
                  </a:xfrm>
                </p:grpSpPr>
                <p:grpSp>
                  <p:nvGrpSpPr>
                    <p:cNvPr id="256" name="Group 255">
                      <a:extLst>
                        <a:ext uri="{FF2B5EF4-FFF2-40B4-BE49-F238E27FC236}">
                          <a16:creationId xmlns:a16="http://schemas.microsoft.com/office/drawing/2014/main" id="{4B04E0B8-3446-667C-3BF7-88A61C1F9D41}"/>
                        </a:ext>
                      </a:extLst>
                    </p:cNvPr>
                    <p:cNvGrpSpPr/>
                    <p:nvPr/>
                  </p:nvGrpSpPr>
                  <p:grpSpPr>
                    <a:xfrm>
                      <a:off x="7822443" y="159632"/>
                      <a:ext cx="475162" cy="514941"/>
                      <a:chOff x="7822443" y="159632"/>
                      <a:chExt cx="475162" cy="514941"/>
                    </a:xfrm>
                  </p:grpSpPr>
                  <p:sp>
                    <p:nvSpPr>
                      <p:cNvPr id="260" name="Multiplication Sign 259">
                        <a:extLst>
                          <a:ext uri="{FF2B5EF4-FFF2-40B4-BE49-F238E27FC236}">
                            <a16:creationId xmlns:a16="http://schemas.microsoft.com/office/drawing/2014/main" id="{E6FE28D4-B92A-02DD-05DB-5EBED9B14068}"/>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Multiplication Sign 260">
                        <a:extLst>
                          <a:ext uri="{FF2B5EF4-FFF2-40B4-BE49-F238E27FC236}">
                            <a16:creationId xmlns:a16="http://schemas.microsoft.com/office/drawing/2014/main" id="{9D0BC41C-1893-4C4F-B1B3-EC5AA8B168C5}"/>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7" name="Group 256">
                      <a:extLst>
                        <a:ext uri="{FF2B5EF4-FFF2-40B4-BE49-F238E27FC236}">
                          <a16:creationId xmlns:a16="http://schemas.microsoft.com/office/drawing/2014/main" id="{2A9BAA86-640B-7923-229F-250042A6B7DF}"/>
                        </a:ext>
                      </a:extLst>
                    </p:cNvPr>
                    <p:cNvGrpSpPr/>
                    <p:nvPr/>
                  </p:nvGrpSpPr>
                  <p:grpSpPr>
                    <a:xfrm>
                      <a:off x="7389251" y="629357"/>
                      <a:ext cx="475162" cy="514941"/>
                      <a:chOff x="7822443" y="159632"/>
                      <a:chExt cx="475162" cy="514941"/>
                    </a:xfrm>
                  </p:grpSpPr>
                  <p:sp>
                    <p:nvSpPr>
                      <p:cNvPr id="258" name="Multiplication Sign 257">
                        <a:extLst>
                          <a:ext uri="{FF2B5EF4-FFF2-40B4-BE49-F238E27FC236}">
                            <a16:creationId xmlns:a16="http://schemas.microsoft.com/office/drawing/2014/main" id="{764BFC5C-407C-974C-D0DD-8067F19D515C}"/>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Multiplication Sign 258">
                        <a:extLst>
                          <a:ext uri="{FF2B5EF4-FFF2-40B4-BE49-F238E27FC236}">
                            <a16:creationId xmlns:a16="http://schemas.microsoft.com/office/drawing/2014/main" id="{EC3CE665-B480-87EC-5F2C-D0D9DD4B755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5" name="Multiplication Sign 254">
                    <a:extLst>
                      <a:ext uri="{FF2B5EF4-FFF2-40B4-BE49-F238E27FC236}">
                        <a16:creationId xmlns:a16="http://schemas.microsoft.com/office/drawing/2014/main" id="{2889CB1D-0759-1F13-FDE0-5A19C369E3AF}"/>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226">
                  <a:extLst>
                    <a:ext uri="{FF2B5EF4-FFF2-40B4-BE49-F238E27FC236}">
                      <a16:creationId xmlns:a16="http://schemas.microsoft.com/office/drawing/2014/main" id="{F9E4F79F-AE3F-C5A2-F0B6-AACE733522AA}"/>
                    </a:ext>
                  </a:extLst>
                </p:cNvPr>
                <p:cNvGrpSpPr/>
                <p:nvPr/>
              </p:nvGrpSpPr>
              <p:grpSpPr>
                <a:xfrm>
                  <a:off x="7389250" y="622977"/>
                  <a:ext cx="1993942" cy="1215471"/>
                  <a:chOff x="7389251" y="153252"/>
                  <a:chExt cx="1993942" cy="1215471"/>
                </a:xfrm>
              </p:grpSpPr>
              <p:grpSp>
                <p:nvGrpSpPr>
                  <p:cNvPr id="238" name="Group 237">
                    <a:extLst>
                      <a:ext uri="{FF2B5EF4-FFF2-40B4-BE49-F238E27FC236}">
                        <a16:creationId xmlns:a16="http://schemas.microsoft.com/office/drawing/2014/main" id="{5C44E31D-C254-0C36-7959-B09787B2990F}"/>
                      </a:ext>
                    </a:extLst>
                  </p:cNvPr>
                  <p:cNvGrpSpPr/>
                  <p:nvPr/>
                </p:nvGrpSpPr>
                <p:grpSpPr>
                  <a:xfrm>
                    <a:off x="7389251" y="384057"/>
                    <a:ext cx="908354" cy="984666"/>
                    <a:chOff x="7389251" y="159632"/>
                    <a:chExt cx="908354" cy="984666"/>
                  </a:xfrm>
                </p:grpSpPr>
                <p:grpSp>
                  <p:nvGrpSpPr>
                    <p:cNvPr id="247" name="Group 246">
                      <a:extLst>
                        <a:ext uri="{FF2B5EF4-FFF2-40B4-BE49-F238E27FC236}">
                          <a16:creationId xmlns:a16="http://schemas.microsoft.com/office/drawing/2014/main" id="{7B3C331C-8DC5-3CDE-D944-B5A01B3D2082}"/>
                        </a:ext>
                      </a:extLst>
                    </p:cNvPr>
                    <p:cNvGrpSpPr/>
                    <p:nvPr/>
                  </p:nvGrpSpPr>
                  <p:grpSpPr>
                    <a:xfrm>
                      <a:off x="7822443" y="159632"/>
                      <a:ext cx="475162" cy="514941"/>
                      <a:chOff x="7822443" y="159632"/>
                      <a:chExt cx="475162" cy="514941"/>
                    </a:xfrm>
                  </p:grpSpPr>
                  <p:sp>
                    <p:nvSpPr>
                      <p:cNvPr id="251" name="Multiplication Sign 250">
                        <a:extLst>
                          <a:ext uri="{FF2B5EF4-FFF2-40B4-BE49-F238E27FC236}">
                            <a16:creationId xmlns:a16="http://schemas.microsoft.com/office/drawing/2014/main" id="{4362B936-DD30-2B23-D7D3-0DC3AD565242}"/>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ultiplication Sign 251">
                        <a:extLst>
                          <a:ext uri="{FF2B5EF4-FFF2-40B4-BE49-F238E27FC236}">
                            <a16:creationId xmlns:a16="http://schemas.microsoft.com/office/drawing/2014/main" id="{2CD67E24-918D-CB45-ACA1-F4156FE35B7C}"/>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47">
                      <a:extLst>
                        <a:ext uri="{FF2B5EF4-FFF2-40B4-BE49-F238E27FC236}">
                          <a16:creationId xmlns:a16="http://schemas.microsoft.com/office/drawing/2014/main" id="{A7F96CEF-E505-0707-4063-3BC311024A48}"/>
                        </a:ext>
                      </a:extLst>
                    </p:cNvPr>
                    <p:cNvGrpSpPr/>
                    <p:nvPr/>
                  </p:nvGrpSpPr>
                  <p:grpSpPr>
                    <a:xfrm>
                      <a:off x="7389251" y="629357"/>
                      <a:ext cx="475162" cy="514941"/>
                      <a:chOff x="7822443" y="159632"/>
                      <a:chExt cx="475162" cy="514941"/>
                    </a:xfrm>
                  </p:grpSpPr>
                  <p:sp>
                    <p:nvSpPr>
                      <p:cNvPr id="249" name="Multiplication Sign 248">
                        <a:extLst>
                          <a:ext uri="{FF2B5EF4-FFF2-40B4-BE49-F238E27FC236}">
                            <a16:creationId xmlns:a16="http://schemas.microsoft.com/office/drawing/2014/main" id="{6917B595-AFD2-1720-9072-A879BAACC4F1}"/>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Multiplication Sign 249">
                        <a:extLst>
                          <a:ext uri="{FF2B5EF4-FFF2-40B4-BE49-F238E27FC236}">
                            <a16:creationId xmlns:a16="http://schemas.microsoft.com/office/drawing/2014/main" id="{D754D7D7-156B-DDE6-2631-1C656A9C7187}"/>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9" name="Group 238">
                    <a:extLst>
                      <a:ext uri="{FF2B5EF4-FFF2-40B4-BE49-F238E27FC236}">
                        <a16:creationId xmlns:a16="http://schemas.microsoft.com/office/drawing/2014/main" id="{7DAADED5-F28F-8B24-3BB8-BC53540B78DB}"/>
                      </a:ext>
                    </a:extLst>
                  </p:cNvPr>
                  <p:cNvGrpSpPr/>
                  <p:nvPr/>
                </p:nvGrpSpPr>
                <p:grpSpPr>
                  <a:xfrm flipH="1">
                    <a:off x="8474839" y="384056"/>
                    <a:ext cx="908354" cy="984666"/>
                    <a:chOff x="7389251" y="159632"/>
                    <a:chExt cx="908354" cy="984666"/>
                  </a:xfrm>
                </p:grpSpPr>
                <p:grpSp>
                  <p:nvGrpSpPr>
                    <p:cNvPr id="241" name="Group 240">
                      <a:extLst>
                        <a:ext uri="{FF2B5EF4-FFF2-40B4-BE49-F238E27FC236}">
                          <a16:creationId xmlns:a16="http://schemas.microsoft.com/office/drawing/2014/main" id="{8F9BB032-81D2-BDB3-0966-09990678B01C}"/>
                        </a:ext>
                      </a:extLst>
                    </p:cNvPr>
                    <p:cNvGrpSpPr/>
                    <p:nvPr/>
                  </p:nvGrpSpPr>
                  <p:grpSpPr>
                    <a:xfrm>
                      <a:off x="7822443" y="159632"/>
                      <a:ext cx="475162" cy="514941"/>
                      <a:chOff x="7822443" y="159632"/>
                      <a:chExt cx="475162" cy="514941"/>
                    </a:xfrm>
                  </p:grpSpPr>
                  <p:sp>
                    <p:nvSpPr>
                      <p:cNvPr id="245" name="Multiplication Sign 244">
                        <a:extLst>
                          <a:ext uri="{FF2B5EF4-FFF2-40B4-BE49-F238E27FC236}">
                            <a16:creationId xmlns:a16="http://schemas.microsoft.com/office/drawing/2014/main" id="{9DAF6576-2B33-E1A5-C3F3-2F303969557D}"/>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Multiplication Sign 245">
                        <a:extLst>
                          <a:ext uri="{FF2B5EF4-FFF2-40B4-BE49-F238E27FC236}">
                            <a16:creationId xmlns:a16="http://schemas.microsoft.com/office/drawing/2014/main" id="{2AD07271-F482-B848-DD88-1E21D3B76755}"/>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2" name="Group 241">
                      <a:extLst>
                        <a:ext uri="{FF2B5EF4-FFF2-40B4-BE49-F238E27FC236}">
                          <a16:creationId xmlns:a16="http://schemas.microsoft.com/office/drawing/2014/main" id="{EAF7ABE0-47A8-27FB-EEF8-08D59D394FA4}"/>
                        </a:ext>
                      </a:extLst>
                    </p:cNvPr>
                    <p:cNvGrpSpPr/>
                    <p:nvPr/>
                  </p:nvGrpSpPr>
                  <p:grpSpPr>
                    <a:xfrm>
                      <a:off x="7389251" y="629357"/>
                      <a:ext cx="475162" cy="514941"/>
                      <a:chOff x="7822443" y="159632"/>
                      <a:chExt cx="475162" cy="514941"/>
                    </a:xfrm>
                  </p:grpSpPr>
                  <p:sp>
                    <p:nvSpPr>
                      <p:cNvPr id="243" name="Multiplication Sign 242">
                        <a:extLst>
                          <a:ext uri="{FF2B5EF4-FFF2-40B4-BE49-F238E27FC236}">
                            <a16:creationId xmlns:a16="http://schemas.microsoft.com/office/drawing/2014/main" id="{A2FD3E63-3515-F605-AF26-876FAEDD8EDB}"/>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ultiplication Sign 243">
                        <a:extLst>
                          <a:ext uri="{FF2B5EF4-FFF2-40B4-BE49-F238E27FC236}">
                            <a16:creationId xmlns:a16="http://schemas.microsoft.com/office/drawing/2014/main" id="{73A59ACE-B027-3B7F-CF67-5077839223F8}"/>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0" name="Multiplication Sign 239">
                    <a:extLst>
                      <a:ext uri="{FF2B5EF4-FFF2-40B4-BE49-F238E27FC236}">
                        <a16:creationId xmlns:a16="http://schemas.microsoft.com/office/drawing/2014/main" id="{8BA9B2B7-1ACA-BAF3-3B78-B1638048D81C}"/>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a:extLst>
                    <a:ext uri="{FF2B5EF4-FFF2-40B4-BE49-F238E27FC236}">
                      <a16:creationId xmlns:a16="http://schemas.microsoft.com/office/drawing/2014/main" id="{2659CD6E-CB50-CE35-0D40-CECD00AEA3B2}"/>
                    </a:ext>
                  </a:extLst>
                </p:cNvPr>
                <p:cNvGrpSpPr/>
                <p:nvPr/>
              </p:nvGrpSpPr>
              <p:grpSpPr>
                <a:xfrm>
                  <a:off x="7822442" y="1092704"/>
                  <a:ext cx="1127558" cy="758387"/>
                  <a:chOff x="7822443" y="153252"/>
                  <a:chExt cx="1127558" cy="758387"/>
                </a:xfrm>
              </p:grpSpPr>
              <p:grpSp>
                <p:nvGrpSpPr>
                  <p:cNvPr id="229" name="Group 228">
                    <a:extLst>
                      <a:ext uri="{FF2B5EF4-FFF2-40B4-BE49-F238E27FC236}">
                        <a16:creationId xmlns:a16="http://schemas.microsoft.com/office/drawing/2014/main" id="{678EE02E-BB8E-C352-9BA9-1B24EACAF9C6}"/>
                      </a:ext>
                    </a:extLst>
                  </p:cNvPr>
                  <p:cNvGrpSpPr/>
                  <p:nvPr/>
                </p:nvGrpSpPr>
                <p:grpSpPr>
                  <a:xfrm>
                    <a:off x="7822443" y="384057"/>
                    <a:ext cx="699586" cy="527582"/>
                    <a:chOff x="7822443" y="159632"/>
                    <a:chExt cx="699586" cy="527582"/>
                  </a:xfrm>
                </p:grpSpPr>
                <p:grpSp>
                  <p:nvGrpSpPr>
                    <p:cNvPr id="234" name="Group 233">
                      <a:extLst>
                        <a:ext uri="{FF2B5EF4-FFF2-40B4-BE49-F238E27FC236}">
                          <a16:creationId xmlns:a16="http://schemas.microsoft.com/office/drawing/2014/main" id="{3702A6F3-A611-25F1-53E3-5E56DCDB82A6}"/>
                        </a:ext>
                      </a:extLst>
                    </p:cNvPr>
                    <p:cNvGrpSpPr/>
                    <p:nvPr/>
                  </p:nvGrpSpPr>
                  <p:grpSpPr>
                    <a:xfrm>
                      <a:off x="7822443" y="159632"/>
                      <a:ext cx="475162" cy="514941"/>
                      <a:chOff x="7822443" y="159632"/>
                      <a:chExt cx="475162" cy="514941"/>
                    </a:xfrm>
                  </p:grpSpPr>
                  <p:sp>
                    <p:nvSpPr>
                      <p:cNvPr id="236" name="Multiplication Sign 235">
                        <a:extLst>
                          <a:ext uri="{FF2B5EF4-FFF2-40B4-BE49-F238E27FC236}">
                            <a16:creationId xmlns:a16="http://schemas.microsoft.com/office/drawing/2014/main" id="{B9E857E3-0108-A26F-B64C-D5E8EE9AAD84}"/>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ultiplication Sign 236">
                        <a:extLst>
                          <a:ext uri="{FF2B5EF4-FFF2-40B4-BE49-F238E27FC236}">
                            <a16:creationId xmlns:a16="http://schemas.microsoft.com/office/drawing/2014/main" id="{E1FD2F7B-6789-C16E-4E9B-B6C26FDE278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5" name="Multiplication Sign 234">
                      <a:extLst>
                        <a:ext uri="{FF2B5EF4-FFF2-40B4-BE49-F238E27FC236}">
                          <a16:creationId xmlns:a16="http://schemas.microsoft.com/office/drawing/2014/main" id="{A82A87B5-AB7F-0773-9AC1-66894953F529}"/>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229">
                    <a:extLst>
                      <a:ext uri="{FF2B5EF4-FFF2-40B4-BE49-F238E27FC236}">
                        <a16:creationId xmlns:a16="http://schemas.microsoft.com/office/drawing/2014/main" id="{B4B28A15-61BD-E675-C7F3-1BBB09A691D8}"/>
                      </a:ext>
                    </a:extLst>
                  </p:cNvPr>
                  <p:cNvGrpSpPr/>
                  <p:nvPr/>
                </p:nvGrpSpPr>
                <p:grpSpPr>
                  <a:xfrm flipH="1">
                    <a:off x="8474839" y="384056"/>
                    <a:ext cx="475162" cy="514941"/>
                    <a:chOff x="7822443" y="159632"/>
                    <a:chExt cx="475162" cy="514941"/>
                  </a:xfrm>
                </p:grpSpPr>
                <p:sp>
                  <p:nvSpPr>
                    <p:cNvPr id="232" name="Multiplication Sign 231">
                      <a:extLst>
                        <a:ext uri="{FF2B5EF4-FFF2-40B4-BE49-F238E27FC236}">
                          <a16:creationId xmlns:a16="http://schemas.microsoft.com/office/drawing/2014/main" id="{5C4EC530-4A6B-91A7-543A-E9A6F6819590}"/>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ultiplication Sign 232">
                      <a:extLst>
                        <a:ext uri="{FF2B5EF4-FFF2-40B4-BE49-F238E27FC236}">
                          <a16:creationId xmlns:a16="http://schemas.microsoft.com/office/drawing/2014/main" id="{C5D2F89B-5BE3-7D52-D53E-9D77E4A3CF97}"/>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1" name="Multiplication Sign 230">
                    <a:extLst>
                      <a:ext uri="{FF2B5EF4-FFF2-40B4-BE49-F238E27FC236}">
                        <a16:creationId xmlns:a16="http://schemas.microsoft.com/office/drawing/2014/main" id="{FF76D371-C90E-E2EE-DB3E-EB5ADAA7CE0A}"/>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3" name="Group 182">
                <a:extLst>
                  <a:ext uri="{FF2B5EF4-FFF2-40B4-BE49-F238E27FC236}">
                    <a16:creationId xmlns:a16="http://schemas.microsoft.com/office/drawing/2014/main" id="{FC04DF23-C684-7253-9DD0-6FE5659817C5}"/>
                  </a:ext>
                </a:extLst>
              </p:cNvPr>
              <p:cNvGrpSpPr/>
              <p:nvPr/>
            </p:nvGrpSpPr>
            <p:grpSpPr>
              <a:xfrm flipV="1">
                <a:off x="7390982" y="5073348"/>
                <a:ext cx="1993943" cy="1697839"/>
                <a:chOff x="7389250" y="153252"/>
                <a:chExt cx="1993943" cy="1697839"/>
              </a:xfrm>
            </p:grpSpPr>
            <p:grpSp>
              <p:nvGrpSpPr>
                <p:cNvPr id="184" name="Group 183">
                  <a:extLst>
                    <a:ext uri="{FF2B5EF4-FFF2-40B4-BE49-F238E27FC236}">
                      <a16:creationId xmlns:a16="http://schemas.microsoft.com/office/drawing/2014/main" id="{423165BB-49D8-0911-8A70-D7BCBDB6A095}"/>
                    </a:ext>
                  </a:extLst>
                </p:cNvPr>
                <p:cNvGrpSpPr/>
                <p:nvPr/>
              </p:nvGrpSpPr>
              <p:grpSpPr>
                <a:xfrm>
                  <a:off x="7389251" y="153252"/>
                  <a:ext cx="1993942" cy="1215471"/>
                  <a:chOff x="7389251" y="153252"/>
                  <a:chExt cx="1993942" cy="1215471"/>
                </a:xfrm>
              </p:grpSpPr>
              <p:grpSp>
                <p:nvGrpSpPr>
                  <p:cNvPr id="211" name="Group 210">
                    <a:extLst>
                      <a:ext uri="{FF2B5EF4-FFF2-40B4-BE49-F238E27FC236}">
                        <a16:creationId xmlns:a16="http://schemas.microsoft.com/office/drawing/2014/main" id="{92CF743B-F279-E3EB-ABE6-D10F6B350B16}"/>
                      </a:ext>
                    </a:extLst>
                  </p:cNvPr>
                  <p:cNvGrpSpPr/>
                  <p:nvPr/>
                </p:nvGrpSpPr>
                <p:grpSpPr>
                  <a:xfrm>
                    <a:off x="7389251" y="384057"/>
                    <a:ext cx="908354" cy="984666"/>
                    <a:chOff x="7389251" y="159632"/>
                    <a:chExt cx="908354" cy="984666"/>
                  </a:xfrm>
                </p:grpSpPr>
                <p:grpSp>
                  <p:nvGrpSpPr>
                    <p:cNvPr id="220" name="Group 219">
                      <a:extLst>
                        <a:ext uri="{FF2B5EF4-FFF2-40B4-BE49-F238E27FC236}">
                          <a16:creationId xmlns:a16="http://schemas.microsoft.com/office/drawing/2014/main" id="{1A04C194-CADF-C80B-553B-20DC3B93A995}"/>
                        </a:ext>
                      </a:extLst>
                    </p:cNvPr>
                    <p:cNvGrpSpPr/>
                    <p:nvPr/>
                  </p:nvGrpSpPr>
                  <p:grpSpPr>
                    <a:xfrm>
                      <a:off x="7822443" y="159632"/>
                      <a:ext cx="475162" cy="514941"/>
                      <a:chOff x="7822443" y="159632"/>
                      <a:chExt cx="475162" cy="514941"/>
                    </a:xfrm>
                  </p:grpSpPr>
                  <p:sp>
                    <p:nvSpPr>
                      <p:cNvPr id="224" name="Multiplication Sign 223">
                        <a:extLst>
                          <a:ext uri="{FF2B5EF4-FFF2-40B4-BE49-F238E27FC236}">
                            <a16:creationId xmlns:a16="http://schemas.microsoft.com/office/drawing/2014/main" id="{499A93A1-4001-72D1-C595-AC5011A90212}"/>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ultiplication Sign 224">
                        <a:extLst>
                          <a:ext uri="{FF2B5EF4-FFF2-40B4-BE49-F238E27FC236}">
                            <a16:creationId xmlns:a16="http://schemas.microsoft.com/office/drawing/2014/main" id="{6AFB0FDA-3657-DC66-1B39-4B86E7A55A3A}"/>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1" name="Group 220">
                      <a:extLst>
                        <a:ext uri="{FF2B5EF4-FFF2-40B4-BE49-F238E27FC236}">
                          <a16:creationId xmlns:a16="http://schemas.microsoft.com/office/drawing/2014/main" id="{0D9F5C55-8C0F-7A09-608A-AB70334E108F}"/>
                        </a:ext>
                      </a:extLst>
                    </p:cNvPr>
                    <p:cNvGrpSpPr/>
                    <p:nvPr/>
                  </p:nvGrpSpPr>
                  <p:grpSpPr>
                    <a:xfrm>
                      <a:off x="7389251" y="629357"/>
                      <a:ext cx="475162" cy="514941"/>
                      <a:chOff x="7822443" y="159632"/>
                      <a:chExt cx="475162" cy="514941"/>
                    </a:xfrm>
                  </p:grpSpPr>
                  <p:sp>
                    <p:nvSpPr>
                      <p:cNvPr id="222" name="Multiplication Sign 221">
                        <a:extLst>
                          <a:ext uri="{FF2B5EF4-FFF2-40B4-BE49-F238E27FC236}">
                            <a16:creationId xmlns:a16="http://schemas.microsoft.com/office/drawing/2014/main" id="{D72AFB70-3AB6-5F50-0ED7-BF050AC43AC9}"/>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ultiplication Sign 222">
                        <a:extLst>
                          <a:ext uri="{FF2B5EF4-FFF2-40B4-BE49-F238E27FC236}">
                            <a16:creationId xmlns:a16="http://schemas.microsoft.com/office/drawing/2014/main" id="{49DE73A2-0738-8FD1-4D1E-BBF39DA49AD4}"/>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2" name="Group 211">
                    <a:extLst>
                      <a:ext uri="{FF2B5EF4-FFF2-40B4-BE49-F238E27FC236}">
                        <a16:creationId xmlns:a16="http://schemas.microsoft.com/office/drawing/2014/main" id="{6DF01524-38F6-E5EA-F701-FBA67DF576BB}"/>
                      </a:ext>
                    </a:extLst>
                  </p:cNvPr>
                  <p:cNvGrpSpPr/>
                  <p:nvPr/>
                </p:nvGrpSpPr>
                <p:grpSpPr>
                  <a:xfrm flipH="1">
                    <a:off x="8474839" y="384056"/>
                    <a:ext cx="908354" cy="984666"/>
                    <a:chOff x="7389251" y="159632"/>
                    <a:chExt cx="908354" cy="984666"/>
                  </a:xfrm>
                </p:grpSpPr>
                <p:grpSp>
                  <p:nvGrpSpPr>
                    <p:cNvPr id="214" name="Group 213">
                      <a:extLst>
                        <a:ext uri="{FF2B5EF4-FFF2-40B4-BE49-F238E27FC236}">
                          <a16:creationId xmlns:a16="http://schemas.microsoft.com/office/drawing/2014/main" id="{D01E299C-1341-6CAB-A04B-FDD32AEC4D42}"/>
                        </a:ext>
                      </a:extLst>
                    </p:cNvPr>
                    <p:cNvGrpSpPr/>
                    <p:nvPr/>
                  </p:nvGrpSpPr>
                  <p:grpSpPr>
                    <a:xfrm>
                      <a:off x="7822443" y="159632"/>
                      <a:ext cx="475162" cy="514941"/>
                      <a:chOff x="7822443" y="159632"/>
                      <a:chExt cx="475162" cy="514941"/>
                    </a:xfrm>
                  </p:grpSpPr>
                  <p:sp>
                    <p:nvSpPr>
                      <p:cNvPr id="218" name="Multiplication Sign 217">
                        <a:extLst>
                          <a:ext uri="{FF2B5EF4-FFF2-40B4-BE49-F238E27FC236}">
                            <a16:creationId xmlns:a16="http://schemas.microsoft.com/office/drawing/2014/main" id="{0D4A6A86-5416-72F1-074D-6AEB49123447}"/>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ultiplication Sign 218">
                        <a:extLst>
                          <a:ext uri="{FF2B5EF4-FFF2-40B4-BE49-F238E27FC236}">
                            <a16:creationId xmlns:a16="http://schemas.microsoft.com/office/drawing/2014/main" id="{DC657FFF-9A0D-2B09-2717-F1493D48393B}"/>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a16="http://schemas.microsoft.com/office/drawing/2014/main" id="{69970AF1-E0E6-422B-5A74-FB109F8AF3D7}"/>
                        </a:ext>
                      </a:extLst>
                    </p:cNvPr>
                    <p:cNvGrpSpPr/>
                    <p:nvPr/>
                  </p:nvGrpSpPr>
                  <p:grpSpPr>
                    <a:xfrm>
                      <a:off x="7389251" y="629357"/>
                      <a:ext cx="475162" cy="514941"/>
                      <a:chOff x="7822443" y="159632"/>
                      <a:chExt cx="475162" cy="514941"/>
                    </a:xfrm>
                  </p:grpSpPr>
                  <p:sp>
                    <p:nvSpPr>
                      <p:cNvPr id="216" name="Multiplication Sign 215">
                        <a:extLst>
                          <a:ext uri="{FF2B5EF4-FFF2-40B4-BE49-F238E27FC236}">
                            <a16:creationId xmlns:a16="http://schemas.microsoft.com/office/drawing/2014/main" id="{4C5A63A9-99CA-3F40-FFA0-A5772E9AD3F1}"/>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ultiplication Sign 216">
                        <a:extLst>
                          <a:ext uri="{FF2B5EF4-FFF2-40B4-BE49-F238E27FC236}">
                            <a16:creationId xmlns:a16="http://schemas.microsoft.com/office/drawing/2014/main" id="{0565CB18-4E07-1E78-9256-AF3947AD3162}"/>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13" name="Multiplication Sign 212">
                    <a:extLst>
                      <a:ext uri="{FF2B5EF4-FFF2-40B4-BE49-F238E27FC236}">
                        <a16:creationId xmlns:a16="http://schemas.microsoft.com/office/drawing/2014/main" id="{1CA134B9-B223-7947-153D-7E367FEBFFD2}"/>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5" name="Group 184">
                  <a:extLst>
                    <a:ext uri="{FF2B5EF4-FFF2-40B4-BE49-F238E27FC236}">
                      <a16:creationId xmlns:a16="http://schemas.microsoft.com/office/drawing/2014/main" id="{FC6DBC65-A856-A5EF-38C2-B492065D38B4}"/>
                    </a:ext>
                  </a:extLst>
                </p:cNvPr>
                <p:cNvGrpSpPr/>
                <p:nvPr/>
              </p:nvGrpSpPr>
              <p:grpSpPr>
                <a:xfrm>
                  <a:off x="7389250" y="622977"/>
                  <a:ext cx="1993942" cy="1215471"/>
                  <a:chOff x="7389251" y="153252"/>
                  <a:chExt cx="1993942" cy="1215471"/>
                </a:xfrm>
              </p:grpSpPr>
              <p:grpSp>
                <p:nvGrpSpPr>
                  <p:cNvPr id="196" name="Group 195">
                    <a:extLst>
                      <a:ext uri="{FF2B5EF4-FFF2-40B4-BE49-F238E27FC236}">
                        <a16:creationId xmlns:a16="http://schemas.microsoft.com/office/drawing/2014/main" id="{8C4D9BB2-03D6-96D5-2C2B-DB2A54644CB3}"/>
                      </a:ext>
                    </a:extLst>
                  </p:cNvPr>
                  <p:cNvGrpSpPr/>
                  <p:nvPr/>
                </p:nvGrpSpPr>
                <p:grpSpPr>
                  <a:xfrm>
                    <a:off x="7389251" y="384057"/>
                    <a:ext cx="908354" cy="984666"/>
                    <a:chOff x="7389251" y="159632"/>
                    <a:chExt cx="908354" cy="984666"/>
                  </a:xfrm>
                </p:grpSpPr>
                <p:grpSp>
                  <p:nvGrpSpPr>
                    <p:cNvPr id="205" name="Group 204">
                      <a:extLst>
                        <a:ext uri="{FF2B5EF4-FFF2-40B4-BE49-F238E27FC236}">
                          <a16:creationId xmlns:a16="http://schemas.microsoft.com/office/drawing/2014/main" id="{10761FF8-E26A-D08C-181C-31B9D2311B30}"/>
                        </a:ext>
                      </a:extLst>
                    </p:cNvPr>
                    <p:cNvGrpSpPr/>
                    <p:nvPr/>
                  </p:nvGrpSpPr>
                  <p:grpSpPr>
                    <a:xfrm>
                      <a:off x="7822443" y="159632"/>
                      <a:ext cx="475162" cy="514941"/>
                      <a:chOff x="7822443" y="159632"/>
                      <a:chExt cx="475162" cy="514941"/>
                    </a:xfrm>
                  </p:grpSpPr>
                  <p:sp>
                    <p:nvSpPr>
                      <p:cNvPr id="209" name="Multiplication Sign 208">
                        <a:extLst>
                          <a:ext uri="{FF2B5EF4-FFF2-40B4-BE49-F238E27FC236}">
                            <a16:creationId xmlns:a16="http://schemas.microsoft.com/office/drawing/2014/main" id="{4AC648F4-EEB1-A2DB-4555-D363EE9DAA26}"/>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ultiplication Sign 209">
                        <a:extLst>
                          <a:ext uri="{FF2B5EF4-FFF2-40B4-BE49-F238E27FC236}">
                            <a16:creationId xmlns:a16="http://schemas.microsoft.com/office/drawing/2014/main" id="{1C66889A-EC29-DE1B-72CF-22D224F36981}"/>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205">
                      <a:extLst>
                        <a:ext uri="{FF2B5EF4-FFF2-40B4-BE49-F238E27FC236}">
                          <a16:creationId xmlns:a16="http://schemas.microsoft.com/office/drawing/2014/main" id="{5A039FF5-8D4B-B985-D82C-0CFB1DFBCB6B}"/>
                        </a:ext>
                      </a:extLst>
                    </p:cNvPr>
                    <p:cNvGrpSpPr/>
                    <p:nvPr/>
                  </p:nvGrpSpPr>
                  <p:grpSpPr>
                    <a:xfrm>
                      <a:off x="7389251" y="629357"/>
                      <a:ext cx="475162" cy="514941"/>
                      <a:chOff x="7822443" y="159632"/>
                      <a:chExt cx="475162" cy="514941"/>
                    </a:xfrm>
                  </p:grpSpPr>
                  <p:sp>
                    <p:nvSpPr>
                      <p:cNvPr id="207" name="Multiplication Sign 206">
                        <a:extLst>
                          <a:ext uri="{FF2B5EF4-FFF2-40B4-BE49-F238E27FC236}">
                            <a16:creationId xmlns:a16="http://schemas.microsoft.com/office/drawing/2014/main" id="{FA34BE01-9174-504F-631C-6E2213F2619E}"/>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ultiplication Sign 207">
                        <a:extLst>
                          <a:ext uri="{FF2B5EF4-FFF2-40B4-BE49-F238E27FC236}">
                            <a16:creationId xmlns:a16="http://schemas.microsoft.com/office/drawing/2014/main" id="{7959509E-9F71-3FAC-3B3F-1369503575CF}"/>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7" name="Group 196">
                    <a:extLst>
                      <a:ext uri="{FF2B5EF4-FFF2-40B4-BE49-F238E27FC236}">
                        <a16:creationId xmlns:a16="http://schemas.microsoft.com/office/drawing/2014/main" id="{4AA253CE-B5E4-461E-1210-723A73DE0B47}"/>
                      </a:ext>
                    </a:extLst>
                  </p:cNvPr>
                  <p:cNvGrpSpPr/>
                  <p:nvPr/>
                </p:nvGrpSpPr>
                <p:grpSpPr>
                  <a:xfrm flipH="1">
                    <a:off x="8474839" y="384056"/>
                    <a:ext cx="908354" cy="984666"/>
                    <a:chOff x="7389251" y="159632"/>
                    <a:chExt cx="908354" cy="984666"/>
                  </a:xfrm>
                </p:grpSpPr>
                <p:grpSp>
                  <p:nvGrpSpPr>
                    <p:cNvPr id="199" name="Group 198">
                      <a:extLst>
                        <a:ext uri="{FF2B5EF4-FFF2-40B4-BE49-F238E27FC236}">
                          <a16:creationId xmlns:a16="http://schemas.microsoft.com/office/drawing/2014/main" id="{8EB32E04-5C84-D87F-B63E-E114C33488C1}"/>
                        </a:ext>
                      </a:extLst>
                    </p:cNvPr>
                    <p:cNvGrpSpPr/>
                    <p:nvPr/>
                  </p:nvGrpSpPr>
                  <p:grpSpPr>
                    <a:xfrm>
                      <a:off x="7822443" y="159632"/>
                      <a:ext cx="475162" cy="514941"/>
                      <a:chOff x="7822443" y="159632"/>
                      <a:chExt cx="475162" cy="514941"/>
                    </a:xfrm>
                  </p:grpSpPr>
                  <p:sp>
                    <p:nvSpPr>
                      <p:cNvPr id="203" name="Multiplication Sign 202">
                        <a:extLst>
                          <a:ext uri="{FF2B5EF4-FFF2-40B4-BE49-F238E27FC236}">
                            <a16:creationId xmlns:a16="http://schemas.microsoft.com/office/drawing/2014/main" id="{636C06F2-C4FE-5B18-9463-63A7FE1023D3}"/>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ultiplication Sign 203">
                        <a:extLst>
                          <a:ext uri="{FF2B5EF4-FFF2-40B4-BE49-F238E27FC236}">
                            <a16:creationId xmlns:a16="http://schemas.microsoft.com/office/drawing/2014/main" id="{2FF1AA4E-B0D2-7E68-3D36-6D683B4D5E03}"/>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0" name="Group 199">
                      <a:extLst>
                        <a:ext uri="{FF2B5EF4-FFF2-40B4-BE49-F238E27FC236}">
                          <a16:creationId xmlns:a16="http://schemas.microsoft.com/office/drawing/2014/main" id="{4CAEBE60-E019-9E4F-4409-F62B0BD20564}"/>
                        </a:ext>
                      </a:extLst>
                    </p:cNvPr>
                    <p:cNvGrpSpPr/>
                    <p:nvPr/>
                  </p:nvGrpSpPr>
                  <p:grpSpPr>
                    <a:xfrm>
                      <a:off x="7389251" y="629357"/>
                      <a:ext cx="475162" cy="514941"/>
                      <a:chOff x="7822443" y="159632"/>
                      <a:chExt cx="475162" cy="514941"/>
                    </a:xfrm>
                  </p:grpSpPr>
                  <p:sp>
                    <p:nvSpPr>
                      <p:cNvPr id="201" name="Multiplication Sign 200">
                        <a:extLst>
                          <a:ext uri="{FF2B5EF4-FFF2-40B4-BE49-F238E27FC236}">
                            <a16:creationId xmlns:a16="http://schemas.microsoft.com/office/drawing/2014/main" id="{74C00D85-CF6A-96AA-A37C-CBEF53556D42}"/>
                          </a:ext>
                        </a:extLst>
                      </p:cNvPr>
                      <p:cNvSpPr/>
                      <p:nvPr/>
                    </p:nvSpPr>
                    <p:spPr>
                      <a:xfrm>
                        <a:off x="8028195" y="15963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ultiplication Sign 201">
                        <a:extLst>
                          <a:ext uri="{FF2B5EF4-FFF2-40B4-BE49-F238E27FC236}">
                            <a16:creationId xmlns:a16="http://schemas.microsoft.com/office/drawing/2014/main" id="{DD754D36-3BD9-7E66-388C-1A98EA618DB6}"/>
                          </a:ext>
                        </a:extLst>
                      </p:cNvPr>
                      <p:cNvSpPr/>
                      <p:nvPr/>
                    </p:nvSpPr>
                    <p:spPr>
                      <a:xfrm>
                        <a:off x="7822443" y="38707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8" name="Multiplication Sign 197">
                    <a:extLst>
                      <a:ext uri="{FF2B5EF4-FFF2-40B4-BE49-F238E27FC236}">
                        <a16:creationId xmlns:a16="http://schemas.microsoft.com/office/drawing/2014/main" id="{0CDF8410-4B04-36E5-2799-0B58A54DE4F9}"/>
                      </a:ext>
                    </a:extLst>
                  </p:cNvPr>
                  <p:cNvSpPr/>
                  <p:nvPr/>
                </p:nvSpPr>
                <p:spPr>
                  <a:xfrm>
                    <a:off x="8251459" y="153252"/>
                    <a:ext cx="269410" cy="287501"/>
                  </a:xfrm>
                  <a:prstGeom prst="mathMultiply">
                    <a:avLst/>
                  </a:prstGeom>
                  <a:solidFill>
                    <a:schemeClr val="bg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6" name="Group 185">
                  <a:extLst>
                    <a:ext uri="{FF2B5EF4-FFF2-40B4-BE49-F238E27FC236}">
                      <a16:creationId xmlns:a16="http://schemas.microsoft.com/office/drawing/2014/main" id="{51BB28A4-A280-3AC1-DF94-04C652FF3460}"/>
                    </a:ext>
                  </a:extLst>
                </p:cNvPr>
                <p:cNvGrpSpPr/>
                <p:nvPr/>
              </p:nvGrpSpPr>
              <p:grpSpPr>
                <a:xfrm>
                  <a:off x="7822442" y="1092704"/>
                  <a:ext cx="1127558" cy="758387"/>
                  <a:chOff x="7822443" y="153252"/>
                  <a:chExt cx="1127558" cy="758387"/>
                </a:xfrm>
              </p:grpSpPr>
              <p:grpSp>
                <p:nvGrpSpPr>
                  <p:cNvPr id="187" name="Group 186">
                    <a:extLst>
                      <a:ext uri="{FF2B5EF4-FFF2-40B4-BE49-F238E27FC236}">
                        <a16:creationId xmlns:a16="http://schemas.microsoft.com/office/drawing/2014/main" id="{C7E2F6CB-1B05-FA22-9CC2-F6D334B86439}"/>
                      </a:ext>
                    </a:extLst>
                  </p:cNvPr>
                  <p:cNvGrpSpPr/>
                  <p:nvPr/>
                </p:nvGrpSpPr>
                <p:grpSpPr>
                  <a:xfrm>
                    <a:off x="7822443" y="384057"/>
                    <a:ext cx="699586" cy="527582"/>
                    <a:chOff x="7822443" y="159632"/>
                    <a:chExt cx="699586" cy="527582"/>
                  </a:xfrm>
                </p:grpSpPr>
                <p:grpSp>
                  <p:nvGrpSpPr>
                    <p:cNvPr id="192" name="Group 191">
                      <a:extLst>
                        <a:ext uri="{FF2B5EF4-FFF2-40B4-BE49-F238E27FC236}">
                          <a16:creationId xmlns:a16="http://schemas.microsoft.com/office/drawing/2014/main" id="{4D06C79C-56E2-1948-20CB-630DF1F2EE46}"/>
                        </a:ext>
                      </a:extLst>
                    </p:cNvPr>
                    <p:cNvGrpSpPr/>
                    <p:nvPr/>
                  </p:nvGrpSpPr>
                  <p:grpSpPr>
                    <a:xfrm>
                      <a:off x="7822443" y="159632"/>
                      <a:ext cx="475162" cy="514941"/>
                      <a:chOff x="7822443" y="159632"/>
                      <a:chExt cx="475162" cy="514941"/>
                    </a:xfrm>
                  </p:grpSpPr>
                  <p:sp>
                    <p:nvSpPr>
                      <p:cNvPr id="194" name="Multiplication Sign 193">
                        <a:extLst>
                          <a:ext uri="{FF2B5EF4-FFF2-40B4-BE49-F238E27FC236}">
                            <a16:creationId xmlns:a16="http://schemas.microsoft.com/office/drawing/2014/main" id="{1E11E801-B74E-3C39-F500-EC58D7749BF6}"/>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Multiplication Sign 194">
                        <a:extLst>
                          <a:ext uri="{FF2B5EF4-FFF2-40B4-BE49-F238E27FC236}">
                            <a16:creationId xmlns:a16="http://schemas.microsoft.com/office/drawing/2014/main" id="{1B96DF89-FB2A-C8AC-016A-B21B100653E2}"/>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3" name="Multiplication Sign 192">
                      <a:extLst>
                        <a:ext uri="{FF2B5EF4-FFF2-40B4-BE49-F238E27FC236}">
                          <a16:creationId xmlns:a16="http://schemas.microsoft.com/office/drawing/2014/main" id="{6FDFDF7A-9C83-449C-60D5-06D6B8860014}"/>
                        </a:ext>
                      </a:extLst>
                    </p:cNvPr>
                    <p:cNvSpPr/>
                    <p:nvPr/>
                  </p:nvSpPr>
                  <p:spPr>
                    <a:xfrm>
                      <a:off x="8252619" y="399713"/>
                      <a:ext cx="269410" cy="287501"/>
                    </a:xfrm>
                    <a:prstGeom prst="mathMultiply">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8" name="Group 187">
                    <a:extLst>
                      <a:ext uri="{FF2B5EF4-FFF2-40B4-BE49-F238E27FC236}">
                        <a16:creationId xmlns:a16="http://schemas.microsoft.com/office/drawing/2014/main" id="{E648AC07-FC1C-D6AE-E55A-2D61B76AF0A9}"/>
                      </a:ext>
                    </a:extLst>
                  </p:cNvPr>
                  <p:cNvGrpSpPr/>
                  <p:nvPr/>
                </p:nvGrpSpPr>
                <p:grpSpPr>
                  <a:xfrm flipH="1">
                    <a:off x="8474839" y="384056"/>
                    <a:ext cx="475162" cy="514941"/>
                    <a:chOff x="7822443" y="159632"/>
                    <a:chExt cx="475162" cy="514941"/>
                  </a:xfrm>
                </p:grpSpPr>
                <p:sp>
                  <p:nvSpPr>
                    <p:cNvPr id="190" name="Multiplication Sign 189">
                      <a:extLst>
                        <a:ext uri="{FF2B5EF4-FFF2-40B4-BE49-F238E27FC236}">
                          <a16:creationId xmlns:a16="http://schemas.microsoft.com/office/drawing/2014/main" id="{479B36FB-B862-0680-DDF5-2660E0C0CA1D}"/>
                        </a:ext>
                      </a:extLst>
                    </p:cNvPr>
                    <p:cNvSpPr/>
                    <p:nvPr/>
                  </p:nvSpPr>
                  <p:spPr>
                    <a:xfrm>
                      <a:off x="8028195" y="15963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Multiplication Sign 190">
                      <a:extLst>
                        <a:ext uri="{FF2B5EF4-FFF2-40B4-BE49-F238E27FC236}">
                          <a16:creationId xmlns:a16="http://schemas.microsoft.com/office/drawing/2014/main" id="{9EE24A42-26D0-BDBE-6DFD-0D92EED8899C}"/>
                        </a:ext>
                      </a:extLst>
                    </p:cNvPr>
                    <p:cNvSpPr/>
                    <p:nvPr/>
                  </p:nvSpPr>
                  <p:spPr>
                    <a:xfrm>
                      <a:off x="7822443" y="38707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9" name="Multiplication Sign 188">
                    <a:extLst>
                      <a:ext uri="{FF2B5EF4-FFF2-40B4-BE49-F238E27FC236}">
                        <a16:creationId xmlns:a16="http://schemas.microsoft.com/office/drawing/2014/main" id="{64F98F4F-5696-606F-D98A-E24E75FDE8D1}"/>
                      </a:ext>
                    </a:extLst>
                  </p:cNvPr>
                  <p:cNvSpPr/>
                  <p:nvPr/>
                </p:nvSpPr>
                <p:spPr>
                  <a:xfrm>
                    <a:off x="8251459" y="153252"/>
                    <a:ext cx="269410" cy="287501"/>
                  </a:xfrm>
                  <a:prstGeom prst="mathMultiply">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
        <p:nvSpPr>
          <p:cNvPr id="354" name="Text Placeholder 5">
            <a:extLst>
              <a:ext uri="{FF2B5EF4-FFF2-40B4-BE49-F238E27FC236}">
                <a16:creationId xmlns:a16="http://schemas.microsoft.com/office/drawing/2014/main" id="{C047C9FF-94D1-1A37-8042-5BB9F887B03A}"/>
              </a:ext>
            </a:extLst>
          </p:cNvPr>
          <p:cNvSpPr txBox="1">
            <a:spLocks/>
          </p:cNvSpPr>
          <p:nvPr/>
        </p:nvSpPr>
        <p:spPr>
          <a:xfrm>
            <a:off x="506405" y="1367043"/>
            <a:ext cx="6574666" cy="400111"/>
          </a:xfrm>
          <a:prstGeom prst="rect">
            <a:avLst/>
          </a:prstGeom>
        </p:spPr>
        <p:txBody>
          <a:bodyPr lIns="91440" tIns="45720" rIns="91440" bIns="45720" anchor="t">
            <a:normAutofit/>
          </a:bodyPr>
          <a:lstStyle>
            <a:lvl1pPr marL="267280" indent="-267280" algn="l" defTabSz="1069117" rtl="0" eaLnBrk="1" latinLnBrk="0" hangingPunct="1">
              <a:lnSpc>
                <a:spcPct val="90000"/>
              </a:lnSpc>
              <a:spcBef>
                <a:spcPts val="1170"/>
              </a:spcBef>
              <a:buFont typeface="Arial" panose="020B0604020202020204" pitchFamily="34" charset="0"/>
              <a:buChar char="•"/>
              <a:defRPr sz="3274" b="0" i="0" kern="1200">
                <a:solidFill>
                  <a:schemeClr val="tx1"/>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buNone/>
            </a:pPr>
            <a:r>
              <a:rPr lang="en-US" sz="2000" dirty="0">
                <a:solidFill>
                  <a:srgbClr val="000000"/>
                </a:solidFill>
                <a:latin typeface="Calibri"/>
                <a:ea typeface="Calibri"/>
                <a:cs typeface="Calibri"/>
              </a:rPr>
              <a:t>This is a </a:t>
            </a:r>
            <a:r>
              <a:rPr lang="en-US" sz="2000" dirty="0" err="1">
                <a:solidFill>
                  <a:srgbClr val="000000"/>
                </a:solidFill>
                <a:latin typeface="Calibri"/>
                <a:ea typeface="Calibri"/>
                <a:cs typeface="Calibri"/>
              </a:rPr>
              <a:t>maths</a:t>
            </a:r>
            <a:r>
              <a:rPr lang="en-US" sz="2000" dirty="0">
                <a:solidFill>
                  <a:srgbClr val="000000"/>
                </a:solidFill>
                <a:latin typeface="Calibri"/>
                <a:ea typeface="Calibri"/>
                <a:cs typeface="Calibri"/>
              </a:rPr>
              <a:t> task that uses </a:t>
            </a:r>
            <a:r>
              <a:rPr lang="en-US" sz="2000" b="1" dirty="0">
                <a:solidFill>
                  <a:srgbClr val="000000"/>
                </a:solidFill>
                <a:latin typeface="Calibri"/>
                <a:ea typeface="Calibri"/>
                <a:cs typeface="Calibri"/>
              </a:rPr>
              <a:t>shape</a:t>
            </a:r>
            <a:r>
              <a:rPr lang="en-US" sz="2000" dirty="0">
                <a:solidFill>
                  <a:srgbClr val="000000"/>
                </a:solidFill>
                <a:latin typeface="Calibri"/>
                <a:ea typeface="Calibri"/>
                <a:cs typeface="Calibri"/>
              </a:rPr>
              <a:t> and </a:t>
            </a:r>
            <a:r>
              <a:rPr lang="en-US" sz="2000" b="1" dirty="0">
                <a:solidFill>
                  <a:srgbClr val="000000"/>
                </a:solidFill>
                <a:latin typeface="Calibri"/>
                <a:ea typeface="Calibri"/>
                <a:cs typeface="Calibri"/>
              </a:rPr>
              <a:t>transformation</a:t>
            </a:r>
            <a:r>
              <a:rPr lang="en-US" sz="2000" dirty="0">
                <a:solidFill>
                  <a:srgbClr val="000000"/>
                </a:solidFill>
                <a:latin typeface="Calibri"/>
                <a:ea typeface="Calibri"/>
                <a:cs typeface="Calibri"/>
              </a:rPr>
              <a:t>. </a:t>
            </a:r>
            <a:endParaRPr lang="en-US" sz="2000" dirty="0">
              <a:solidFill>
                <a:srgbClr val="009473"/>
              </a:solidFill>
              <a:ea typeface="Calibri"/>
            </a:endParaRPr>
          </a:p>
        </p:txBody>
      </p:sp>
      <p:sp>
        <p:nvSpPr>
          <p:cNvPr id="355" name="TextBox 354">
            <a:extLst>
              <a:ext uri="{FF2B5EF4-FFF2-40B4-BE49-F238E27FC236}">
                <a16:creationId xmlns:a16="http://schemas.microsoft.com/office/drawing/2014/main" id="{DEB17F38-8EC2-3269-0C06-10FB3A925719}"/>
              </a:ext>
            </a:extLst>
          </p:cNvPr>
          <p:cNvSpPr txBox="1"/>
          <p:nvPr/>
        </p:nvSpPr>
        <p:spPr>
          <a:xfrm>
            <a:off x="506405" y="3839939"/>
            <a:ext cx="611774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chemeClr val="accent2"/>
                </a:solidFill>
                <a:latin typeface="Calibri"/>
                <a:ea typeface="Segoe UI"/>
                <a:cs typeface="Segoe UI"/>
              </a:rPr>
              <a:t>REFLECTION – </a:t>
            </a:r>
            <a:r>
              <a:rPr lang="en-US" sz="2000" b="1" dirty="0">
                <a:solidFill>
                  <a:schemeClr val="accent2"/>
                </a:solidFill>
                <a:latin typeface="Calibri"/>
                <a:ea typeface="Segoe UI"/>
                <a:cs typeface="Segoe UI"/>
              </a:rPr>
              <a:t>Flip your shape like mirror</a:t>
            </a:r>
            <a:r>
              <a:rPr lang="en-US" sz="2800" b="0" i="0" dirty="0">
                <a:solidFill>
                  <a:schemeClr val="accent2"/>
                </a:solidFill>
                <a:latin typeface="Calibri"/>
                <a:ea typeface="Segoe UI"/>
                <a:cs typeface="Segoe UI"/>
              </a:rPr>
              <a:t>​</a:t>
            </a:r>
            <a:endParaRPr lang="en-US" sz="2800" b="1" i="0" u="none" strike="noStrike" baseline="0" dirty="0">
              <a:solidFill>
                <a:schemeClr val="accent2"/>
              </a:solidFill>
              <a:latin typeface="Calibri"/>
              <a:ea typeface="Segoe UI"/>
              <a:cs typeface="Segoe UI"/>
            </a:endParaRPr>
          </a:p>
        </p:txBody>
      </p:sp>
      <p:sp>
        <p:nvSpPr>
          <p:cNvPr id="356" name="TextBox 355">
            <a:extLst>
              <a:ext uri="{FF2B5EF4-FFF2-40B4-BE49-F238E27FC236}">
                <a16:creationId xmlns:a16="http://schemas.microsoft.com/office/drawing/2014/main" id="{8EBD2F19-1BB2-715B-7FA0-FBB4FF6A83BE}"/>
              </a:ext>
            </a:extLst>
          </p:cNvPr>
          <p:cNvSpPr txBox="1"/>
          <p:nvPr/>
        </p:nvSpPr>
        <p:spPr>
          <a:xfrm>
            <a:off x="506405" y="4653699"/>
            <a:ext cx="662444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0" u="none" strike="noStrike" baseline="0" dirty="0">
                <a:solidFill>
                  <a:srgbClr val="E97132"/>
                </a:solidFill>
                <a:latin typeface="Calibri"/>
              </a:rPr>
              <a:t>ROTATION – </a:t>
            </a:r>
            <a:r>
              <a:rPr lang="en-US" sz="2000" b="1" i="0" u="none" strike="noStrike" baseline="0" dirty="0">
                <a:solidFill>
                  <a:srgbClr val="E97132"/>
                </a:solidFill>
                <a:latin typeface="Calibri"/>
              </a:rPr>
              <a:t>Turn your shape to face a new direction</a:t>
            </a:r>
            <a:r>
              <a:rPr lang="en-US" sz="2800" b="0" i="0" u="none" strike="noStrike" baseline="0" dirty="0">
                <a:solidFill>
                  <a:srgbClr val="E97132"/>
                </a:solidFill>
                <a:latin typeface="Calibri"/>
              </a:rPr>
              <a:t>​</a:t>
            </a:r>
            <a:endParaRPr lang="en-US" sz="2800" dirty="0">
              <a:solidFill>
                <a:srgbClr val="E97132"/>
              </a:solidFill>
            </a:endParaRPr>
          </a:p>
        </p:txBody>
      </p:sp>
      <p:sp>
        <p:nvSpPr>
          <p:cNvPr id="357" name="TextBox 356">
            <a:extLst>
              <a:ext uri="{FF2B5EF4-FFF2-40B4-BE49-F238E27FC236}">
                <a16:creationId xmlns:a16="http://schemas.microsoft.com/office/drawing/2014/main" id="{E5C8EAF9-F28A-042D-92B4-70F5A14D0368}"/>
              </a:ext>
            </a:extLst>
          </p:cNvPr>
          <p:cNvSpPr txBox="1"/>
          <p:nvPr/>
        </p:nvSpPr>
        <p:spPr>
          <a:xfrm>
            <a:off x="506405" y="5425483"/>
            <a:ext cx="662444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i="0" u="none" strike="noStrike" baseline="0" dirty="0">
                <a:solidFill>
                  <a:srgbClr val="E97132"/>
                </a:solidFill>
                <a:latin typeface="Calibri"/>
              </a:rPr>
              <a:t>REPETITION – </a:t>
            </a:r>
            <a:r>
              <a:rPr lang="en-US" sz="2000" b="1" i="0" u="none" strike="noStrike" baseline="0" dirty="0">
                <a:solidFill>
                  <a:srgbClr val="E97132"/>
                </a:solidFill>
                <a:latin typeface="Calibri"/>
              </a:rPr>
              <a:t>repeat it again and again to create your pattern</a:t>
            </a:r>
            <a:endParaRPr lang="en-US" sz="2800" dirty="0">
              <a:solidFill>
                <a:srgbClr val="E97132"/>
              </a:solidFill>
              <a:cs typeface="Arial"/>
            </a:endParaRPr>
          </a:p>
        </p:txBody>
      </p:sp>
      <p:sp>
        <p:nvSpPr>
          <p:cNvPr id="358" name="Text Placeholder 5">
            <a:extLst>
              <a:ext uri="{FF2B5EF4-FFF2-40B4-BE49-F238E27FC236}">
                <a16:creationId xmlns:a16="http://schemas.microsoft.com/office/drawing/2014/main" id="{BE324465-3096-EB78-9F37-A21E31046635}"/>
              </a:ext>
            </a:extLst>
          </p:cNvPr>
          <p:cNvSpPr txBox="1">
            <a:spLocks/>
          </p:cNvSpPr>
          <p:nvPr/>
        </p:nvSpPr>
        <p:spPr>
          <a:xfrm>
            <a:off x="506405" y="2491813"/>
            <a:ext cx="6784494" cy="480703"/>
          </a:xfrm>
          <a:prstGeom prst="rect">
            <a:avLst/>
          </a:prstGeom>
        </p:spPr>
        <p:txBody>
          <a:bodyPr vert="horz" lIns="91440" tIns="45720" rIns="91440" bIns="45720" rtlCol="0" anchor="t">
            <a:normAutofit/>
          </a:bodyPr>
          <a:lstStyle>
            <a:lvl1pPr marL="267280" indent="-267280" algn="l" defTabSz="1069117" rtl="0" eaLnBrk="1" latinLnBrk="0" hangingPunct="1">
              <a:lnSpc>
                <a:spcPts val="2500"/>
              </a:lnSpc>
              <a:spcBef>
                <a:spcPts val="117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r>
              <a:rPr lang="en-US" sz="1800" b="0" dirty="0">
                <a:solidFill>
                  <a:srgbClr val="000000"/>
                </a:solidFill>
                <a:latin typeface="Calibri"/>
                <a:ea typeface="Calibri"/>
                <a:cs typeface="Calibri"/>
              </a:rPr>
              <a:t>Step 1. Draw a simple </a:t>
            </a:r>
            <a:r>
              <a:rPr lang="en-US" sz="1800" dirty="0">
                <a:solidFill>
                  <a:srgbClr val="000000"/>
                </a:solidFill>
                <a:latin typeface="Calibri"/>
                <a:ea typeface="Calibri"/>
                <a:cs typeface="Calibri"/>
              </a:rPr>
              <a:t>shape</a:t>
            </a:r>
            <a:r>
              <a:rPr lang="en-US" sz="1800" b="0" dirty="0">
                <a:solidFill>
                  <a:srgbClr val="000000"/>
                </a:solidFill>
                <a:latin typeface="Calibri"/>
                <a:ea typeface="Calibri"/>
                <a:cs typeface="Calibri"/>
              </a:rPr>
              <a:t> like a line, cross, or a zig-zig on your page </a:t>
            </a:r>
            <a:endParaRPr lang="en-US" sz="1800" dirty="0">
              <a:solidFill>
                <a:srgbClr val="E97132"/>
              </a:solidFill>
              <a:ea typeface="Calibri" panose="020F0502020204030204" pitchFamily="34" charset="0"/>
            </a:endParaRPr>
          </a:p>
        </p:txBody>
      </p:sp>
      <p:sp>
        <p:nvSpPr>
          <p:cNvPr id="359" name="Text Placeholder 5">
            <a:extLst>
              <a:ext uri="{FF2B5EF4-FFF2-40B4-BE49-F238E27FC236}">
                <a16:creationId xmlns:a16="http://schemas.microsoft.com/office/drawing/2014/main" id="{7A4D407D-F4CF-9B58-0EC4-C538C3CFF524}"/>
              </a:ext>
            </a:extLst>
          </p:cNvPr>
          <p:cNvSpPr txBox="1">
            <a:spLocks/>
          </p:cNvSpPr>
          <p:nvPr/>
        </p:nvSpPr>
        <p:spPr>
          <a:xfrm>
            <a:off x="506405" y="3144792"/>
            <a:ext cx="6574666" cy="522871"/>
          </a:xfrm>
          <a:prstGeom prst="rect">
            <a:avLst/>
          </a:prstGeom>
        </p:spPr>
        <p:txBody>
          <a:bodyPr vert="horz" lIns="91440" tIns="45720" rIns="91440" bIns="45720" rtlCol="0" anchor="t">
            <a:normAutofit/>
          </a:bodyPr>
          <a:lstStyle>
            <a:lvl1pPr marL="267280" indent="-267280" algn="l" defTabSz="1069117" rtl="0" eaLnBrk="1" latinLnBrk="0" hangingPunct="1">
              <a:lnSpc>
                <a:spcPts val="2500"/>
              </a:lnSpc>
              <a:spcBef>
                <a:spcPts val="117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r>
              <a:rPr lang="en-US" sz="1800" b="0" dirty="0">
                <a:solidFill>
                  <a:srgbClr val="000000"/>
                </a:solidFill>
                <a:latin typeface="Calibri"/>
                <a:ea typeface="Calibri"/>
                <a:cs typeface="Calibri"/>
              </a:rPr>
              <a:t>Step 2. Use </a:t>
            </a:r>
            <a:r>
              <a:rPr lang="en-US" sz="1800" dirty="0">
                <a:solidFill>
                  <a:srgbClr val="000000"/>
                </a:solidFill>
                <a:latin typeface="Calibri"/>
                <a:ea typeface="Calibri"/>
                <a:cs typeface="Calibri"/>
              </a:rPr>
              <a:t>transformation</a:t>
            </a:r>
            <a:r>
              <a:rPr lang="en-US" sz="1800" b="0" dirty="0">
                <a:solidFill>
                  <a:srgbClr val="000000"/>
                </a:solidFill>
                <a:latin typeface="Calibri"/>
                <a:ea typeface="Calibri"/>
                <a:cs typeface="Calibri"/>
              </a:rPr>
              <a:t> to create your design</a:t>
            </a:r>
          </a:p>
        </p:txBody>
      </p:sp>
      <p:sp>
        <p:nvSpPr>
          <p:cNvPr id="360" name="TextBox 359">
            <a:extLst>
              <a:ext uri="{FF2B5EF4-FFF2-40B4-BE49-F238E27FC236}">
                <a16:creationId xmlns:a16="http://schemas.microsoft.com/office/drawing/2014/main" id="{DE66631B-69BA-75F2-BAA6-510F90EA5BCF}"/>
              </a:ext>
            </a:extLst>
          </p:cNvPr>
          <p:cNvSpPr txBox="1"/>
          <p:nvPr/>
        </p:nvSpPr>
        <p:spPr>
          <a:xfrm>
            <a:off x="506405" y="2053786"/>
            <a:ext cx="6784494" cy="369332"/>
          </a:xfrm>
          <a:prstGeom prst="rect">
            <a:avLst/>
          </a:prstGeom>
          <a:noFill/>
        </p:spPr>
        <p:txBody>
          <a:bodyPr wrap="square">
            <a:spAutoFit/>
          </a:bodyPr>
          <a:lstStyle/>
          <a:p>
            <a:pPr marL="0" indent="0"/>
            <a:r>
              <a:rPr lang="en-US" b="0" dirty="0">
                <a:solidFill>
                  <a:srgbClr val="000000"/>
                </a:solidFill>
                <a:latin typeface="Calibri"/>
                <a:ea typeface="Calibri"/>
                <a:cs typeface="Calibri"/>
              </a:rPr>
              <a:t>Follow these steps to create your own design:</a:t>
            </a:r>
            <a:endParaRPr lang="en-US" b="0" dirty="0">
              <a:solidFill>
                <a:srgbClr val="E97132"/>
              </a:solidFill>
              <a:ea typeface="Calibri" panose="020F0502020204030204" pitchFamily="34" charset="0"/>
            </a:endParaRPr>
          </a:p>
        </p:txBody>
      </p:sp>
      <p:sp>
        <p:nvSpPr>
          <p:cNvPr id="361" name="Text Placeholder 5">
            <a:extLst>
              <a:ext uri="{FF2B5EF4-FFF2-40B4-BE49-F238E27FC236}">
                <a16:creationId xmlns:a16="http://schemas.microsoft.com/office/drawing/2014/main" id="{FFE7C624-E2EE-150F-583D-B8386FD999ED}"/>
              </a:ext>
            </a:extLst>
          </p:cNvPr>
          <p:cNvSpPr txBox="1">
            <a:spLocks/>
          </p:cNvSpPr>
          <p:nvPr/>
        </p:nvSpPr>
        <p:spPr>
          <a:xfrm>
            <a:off x="2918217" y="4405483"/>
            <a:ext cx="6574666" cy="522871"/>
          </a:xfrm>
          <a:prstGeom prst="rect">
            <a:avLst/>
          </a:prstGeom>
        </p:spPr>
        <p:txBody>
          <a:bodyPr vert="horz" lIns="91440" tIns="45720" rIns="91440" bIns="45720" rtlCol="0" anchor="t">
            <a:normAutofit/>
          </a:bodyPr>
          <a:lstStyle>
            <a:lvl1pPr marL="267280" indent="-267280" algn="l" defTabSz="1069117" rtl="0" eaLnBrk="1" latinLnBrk="0" hangingPunct="1">
              <a:lnSpc>
                <a:spcPts val="2500"/>
              </a:lnSpc>
              <a:spcBef>
                <a:spcPts val="1170"/>
              </a:spcBef>
              <a:buFont typeface="Arial" panose="020B0604020202020204" pitchFamily="34" charset="0"/>
              <a:buNone/>
              <a:defRPr sz="2000" b="1" i="0" kern="1200">
                <a:solidFill>
                  <a:schemeClr val="accent2"/>
                </a:solidFill>
                <a:latin typeface="Calibri" panose="020F0502020204030204" pitchFamily="34" charset="0"/>
                <a:ea typeface="+mn-ea"/>
                <a:cs typeface="Calibri" panose="020F0502020204030204" pitchFamily="34" charset="0"/>
              </a:defRPr>
            </a:lvl1pPr>
            <a:lvl2pPr marL="801839" indent="-267280" algn="l" defTabSz="1069117" rtl="0" eaLnBrk="1" latinLnBrk="0" hangingPunct="1">
              <a:lnSpc>
                <a:spcPct val="90000"/>
              </a:lnSpc>
              <a:spcBef>
                <a:spcPts val="584"/>
              </a:spcBef>
              <a:buFont typeface="Arial" panose="020B0604020202020204" pitchFamily="34" charset="0"/>
              <a:buChar char="•"/>
              <a:defRPr sz="2806" b="0" i="0" kern="1200">
                <a:solidFill>
                  <a:schemeClr val="tx1"/>
                </a:solidFill>
                <a:latin typeface="Calibri" panose="020F0502020204030204" pitchFamily="34" charset="0"/>
                <a:ea typeface="+mn-ea"/>
                <a:cs typeface="Calibri" panose="020F0502020204030204" pitchFamily="34" charset="0"/>
              </a:defRPr>
            </a:lvl2pPr>
            <a:lvl3pPr marL="1336398" indent="-267280" algn="l" defTabSz="1069117" rtl="0" eaLnBrk="1" latinLnBrk="0" hangingPunct="1">
              <a:lnSpc>
                <a:spcPct val="90000"/>
              </a:lnSpc>
              <a:spcBef>
                <a:spcPts val="584"/>
              </a:spcBef>
              <a:buFont typeface="Arial" panose="020B0604020202020204" pitchFamily="34" charset="0"/>
              <a:buChar char="•"/>
              <a:defRPr sz="2338" b="0" i="0" kern="1200">
                <a:solidFill>
                  <a:schemeClr val="tx1"/>
                </a:solidFill>
                <a:latin typeface="Calibri" panose="020F0502020204030204" pitchFamily="34" charset="0"/>
                <a:ea typeface="+mn-ea"/>
                <a:cs typeface="Calibri" panose="020F0502020204030204" pitchFamily="34" charset="0"/>
              </a:defRPr>
            </a:lvl3pPr>
            <a:lvl4pPr marL="187095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4pPr>
            <a:lvl5pPr marL="2405516" indent="-267280" algn="l" defTabSz="1069117" rtl="0" eaLnBrk="1" latinLnBrk="0" hangingPunct="1">
              <a:lnSpc>
                <a:spcPct val="90000"/>
              </a:lnSpc>
              <a:spcBef>
                <a:spcPts val="584"/>
              </a:spcBef>
              <a:buFont typeface="Arial" panose="020B0604020202020204" pitchFamily="34" charset="0"/>
              <a:buChar char="•"/>
              <a:defRPr sz="2104" b="0" i="0" kern="1200">
                <a:solidFill>
                  <a:schemeClr val="tx1"/>
                </a:solidFill>
                <a:latin typeface="Calibri" panose="020F0502020204030204" pitchFamily="34" charset="0"/>
                <a:ea typeface="+mn-ea"/>
                <a:cs typeface="Calibri" panose="020F0502020204030204" pitchFamily="34" charset="0"/>
              </a:defRPr>
            </a:lvl5pPr>
            <a:lvl6pPr marL="2940075"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6pPr>
            <a:lvl7pPr marL="3474634"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7pPr>
            <a:lvl8pPr marL="400919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8pPr>
            <a:lvl9pPr marL="4543753" indent="-267280" algn="l" defTabSz="1069117" rtl="0" eaLnBrk="1" latinLnBrk="0" hangingPunct="1">
              <a:lnSpc>
                <a:spcPct val="90000"/>
              </a:lnSpc>
              <a:spcBef>
                <a:spcPts val="584"/>
              </a:spcBef>
              <a:buFont typeface="Arial" panose="020B0604020202020204" pitchFamily="34" charset="0"/>
              <a:buChar char="•"/>
              <a:defRPr sz="2104" kern="1200">
                <a:solidFill>
                  <a:schemeClr val="tx1"/>
                </a:solidFill>
                <a:latin typeface="+mn-lt"/>
                <a:ea typeface="+mn-ea"/>
                <a:cs typeface="+mn-cs"/>
              </a:defRPr>
            </a:lvl9pPr>
          </a:lstStyle>
          <a:p>
            <a:pPr marL="0" indent="0"/>
            <a:endParaRPr lang="en-US" b="0" dirty="0">
              <a:solidFill>
                <a:srgbClr val="000000"/>
              </a:solidFill>
              <a:latin typeface="Calibri"/>
              <a:ea typeface="Calibri"/>
              <a:cs typeface="Calibri"/>
            </a:endParaRPr>
          </a:p>
        </p:txBody>
      </p:sp>
    </p:spTree>
    <p:extLst>
      <p:ext uri="{BB962C8B-B14F-4D97-AF65-F5344CB8AC3E}">
        <p14:creationId xmlns:p14="http://schemas.microsoft.com/office/powerpoint/2010/main" val="396623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500"/>
                                        <p:tgtEl>
                                          <p:spTgt spid="35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59"/>
                                        </p:tgtEl>
                                        <p:attrNameLst>
                                          <p:attrName>style.visibility</p:attrName>
                                        </p:attrNameLst>
                                      </p:cBhvr>
                                      <p:to>
                                        <p:strVal val="visible"/>
                                      </p:to>
                                    </p:set>
                                    <p:animEffect transition="in" filter="fade">
                                      <p:cBhvr>
                                        <p:cTn id="16" dur="500"/>
                                        <p:tgtEl>
                                          <p:spTgt spid="35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55"/>
                                        </p:tgtEl>
                                        <p:attrNameLst>
                                          <p:attrName>style.visibility</p:attrName>
                                        </p:attrNameLst>
                                      </p:cBhvr>
                                      <p:to>
                                        <p:strVal val="visible"/>
                                      </p:to>
                                    </p:set>
                                    <p:animEffect transition="in" filter="fade">
                                      <p:cBhvr>
                                        <p:cTn id="21" dur="500"/>
                                        <p:tgtEl>
                                          <p:spTgt spid="355"/>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6"/>
                                        </p:tgtEl>
                                        <p:attrNameLst>
                                          <p:attrName>style.visibility</p:attrName>
                                        </p:attrNameLst>
                                      </p:cBhvr>
                                      <p:to>
                                        <p:strVal val="visible"/>
                                      </p:to>
                                    </p:set>
                                    <p:animEffect transition="in" filter="fade">
                                      <p:cBhvr>
                                        <p:cTn id="30" dur="500"/>
                                        <p:tgtEl>
                                          <p:spTgt spid="356"/>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Effect transition="in" filter="fade">
                                      <p:cBhvr>
                                        <p:cTn id="34" dur="500"/>
                                        <p:tgtEl>
                                          <p:spTgt spid="9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7"/>
                                        </p:tgtEl>
                                        <p:attrNameLst>
                                          <p:attrName>style.visibility</p:attrName>
                                        </p:attrNameLst>
                                      </p:cBhvr>
                                      <p:to>
                                        <p:strVal val="visible"/>
                                      </p:to>
                                    </p:set>
                                    <p:animEffect transition="in" filter="fade">
                                      <p:cBhvr>
                                        <p:cTn id="39" dur="500"/>
                                        <p:tgtEl>
                                          <p:spTgt spid="357"/>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79"/>
                                        </p:tgtEl>
                                        <p:attrNameLst>
                                          <p:attrName>style.visibility</p:attrName>
                                        </p:attrNameLst>
                                      </p:cBhvr>
                                      <p:to>
                                        <p:strVal val="visible"/>
                                      </p:to>
                                    </p:set>
                                    <p:animEffect transition="in" filter="fade">
                                      <p:cBhvr>
                                        <p:cTn id="43" dur="500"/>
                                        <p:tgtEl>
                                          <p:spTgt spid="17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nodePh="1">
                                  <p:stCondLst>
                                    <p:cond delay="0"/>
                                  </p:stCondLst>
                                  <p:endCondLst>
                                    <p:cond evt="begin" delay="0">
                                      <p:tn val="46"/>
                                    </p:cond>
                                  </p:endCondLst>
                                  <p:childTnLst>
                                    <p:set>
                                      <p:cBhvr>
                                        <p:cTn id="47" dur="1" fill="hold">
                                          <p:stCondLst>
                                            <p:cond delay="0"/>
                                          </p:stCondLst>
                                        </p:cTn>
                                        <p:tgtEl>
                                          <p:spTgt spid="361"/>
                                        </p:tgtEl>
                                        <p:attrNameLst>
                                          <p:attrName>style.visibility</p:attrName>
                                        </p:attrNameLst>
                                      </p:cBhvr>
                                      <p:to>
                                        <p:strVal val="visible"/>
                                      </p:to>
                                    </p:set>
                                    <p:animEffect transition="in" filter="fade">
                                      <p:cBhvr>
                                        <p:cTn id="48" dur="5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356" grpId="0"/>
      <p:bldP spid="357" grpId="0"/>
      <p:bldP spid="358" grpId="0"/>
      <p:bldP spid="359" grpId="0"/>
      <p:bldP spid="36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īharo_A4P_Template_FEB26" id="{3157FEAC-0EA8-B34D-BDE6-F12116427010}" vid="{B3578452-E872-1E40-B7AF-4E9263694C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31B38C5554EC4BA08D130A17C2D4F4" ma:contentTypeVersion="14" ma:contentTypeDescription="Create a new document." ma:contentTypeScope="" ma:versionID="e24911a3962c2f87a98a6e8c8a789a0f">
  <xsd:schema xmlns:xsd="http://www.w3.org/2001/XMLSchema" xmlns:xs="http://www.w3.org/2001/XMLSchema" xmlns:p="http://schemas.microsoft.com/office/2006/metadata/properties" xmlns:ns2="178ef3c2-e444-4101-ae8f-6795e5fd2ec7" xmlns:ns3="ff5ca1c8-979b-433a-bf35-bf2f0c4e9ddc" targetNamespace="http://schemas.microsoft.com/office/2006/metadata/properties" ma:root="true" ma:fieldsID="db940ef58f9eff9a7f3833907a2de8e7" ns2:_="" ns3:_="">
    <xsd:import namespace="178ef3c2-e444-4101-ae8f-6795e5fd2ec7"/>
    <xsd:import namespace="ff5ca1c8-979b-433a-bf35-bf2f0c4e9d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_dlc_DocId" minOccurs="0"/>
                <xsd:element ref="ns3:_dlc_DocIdUrl" minOccurs="0"/>
                <xsd:element ref="ns3:_dlc_DocIdPersistId"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8ef3c2-e444-4101-ae8f-6795e5fd2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32be5b-4ffb-4214-af88-8f7005179a2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5ca1c8-979b-433a-bf35-bf2f0c4e9ddc" elementFormDefault="qualified">
    <xsd:import namespace="http://schemas.microsoft.com/office/2006/documentManagement/types"/>
    <xsd:import namespace="http://schemas.microsoft.com/office/infopath/2007/PartnerControls"/>
    <xsd:element name="_dlc_DocId" ma:index="12" nillable="true" ma:displayName="Document ID Value" ma:description="The value of the document ID assigned to this item." ma:indexed="true"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TaxCatchAll" ma:index="18" nillable="true" ma:displayName="Taxonomy Catch All Column" ma:hidden="true" ma:list="{910770ec-7d45-428c-9f30-9e4cb84c0739}" ma:internalName="TaxCatchAll" ma:showField="CatchAllData" ma:web="ff5ca1c8-979b-433a-bf35-bf2f0c4e9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8ef3c2-e444-4101-ae8f-6795e5fd2ec7">
      <Terms xmlns="http://schemas.microsoft.com/office/infopath/2007/PartnerControls"/>
    </lcf76f155ced4ddcb4097134ff3c332f>
    <TaxCatchAll xmlns="ff5ca1c8-979b-433a-bf35-bf2f0c4e9ddc" xsi:nil="true"/>
    <_dlc_DocId xmlns="ff5ca1c8-979b-433a-bf35-bf2f0c4e9ddc">ICCEX-1486149908-14835</_dlc_DocId>
    <_dlc_DocIdUrl xmlns="ff5ca1c8-979b-433a-bf35-bf2f0c4e9ddc">
      <Url>https://npdc.sharepoint.com/sites/ICCEX/_layouts/15/DocIdRedir.aspx?ID=ICCEX-1486149908-14835</Url>
      <Description>ICCEX-1486149908-14835</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310A5EA-3CC9-4F1F-BAAE-59AA0AF6AE44}">
  <ds:schemaRefs>
    <ds:schemaRef ds:uri="178ef3c2-e444-4101-ae8f-6795e5fd2ec7"/>
    <ds:schemaRef ds:uri="ff5ca1c8-979b-433a-bf35-bf2f0c4e9d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EB0E8A3-447D-4CCD-99DE-0E53B6CEA897}">
  <ds:schemaRefs>
    <ds:schemaRef ds:uri="178ef3c2-e444-4101-ae8f-6795e5fd2ec7"/>
    <ds:schemaRef ds:uri="ff5ca1c8-979b-433a-bf35-bf2f0c4e9dd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033C354-384B-47A3-AE70-EDFF05148038}">
  <ds:schemaRefs>
    <ds:schemaRef ds:uri="http://schemas.microsoft.com/sharepoint/v3/contenttype/forms"/>
  </ds:schemaRefs>
</ds:datastoreItem>
</file>

<file path=customXml/itemProps4.xml><?xml version="1.0" encoding="utf-8"?>
<ds:datastoreItem xmlns:ds="http://schemas.openxmlformats.org/officeDocument/2006/customXml" ds:itemID="{B2994D79-C692-4101-8BCE-FF5BCD4D204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169</TotalTime>
  <Words>1284</Words>
  <Application>Microsoft Office PowerPoint</Application>
  <PresentationFormat>Widescreen</PresentationFormat>
  <Paragraphs>137</Paragraphs>
  <Slides>15</Slides>
  <Notes>4</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Aptos</vt:lpstr>
      <vt:lpstr>Arial</vt:lpstr>
      <vt:lpstr>Arial,Sans-Serif</vt:lpstr>
      <vt:lpstr>Calibri</vt:lpstr>
      <vt:lpstr>Sofia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Jaron Mumby</dc:creator>
  <cp:lastModifiedBy>Erinn Coombe</cp:lastModifiedBy>
  <cp:revision>814</cp:revision>
  <dcterms:created xsi:type="dcterms:W3CDTF">2025-12-16T02:03:59Z</dcterms:created>
  <dcterms:modified xsi:type="dcterms:W3CDTF">2026-05-21T04:36:49Z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0x0101008C31B38C5554EC4BA08D130A17C2D4F4</vt:lpwstr>
  </property>
  <property fmtid="{D5CDD505-2E9C-101B-9397-08002B2CF9AE}" pid="3" name="_dlc_DocIdItemGuid">
    <vt:lpwstr>7e7f1fe7-ddd4-488f-84e6-cc4c4cf66a40</vt:lpwstr>
  </property>
  <property fmtid="{D5CDD505-2E9C-101B-9397-08002B2CF9AE}" pid="4" name="MediaServiceImageTags">
    <vt:lpwstr/>
  </property>
</Properties>
</file>